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85" r:id="rId5"/>
    <p:sldMasterId id="2147483699" r:id="rId6"/>
    <p:sldMasterId id="2147483661" r:id="rId7"/>
    <p:sldMasterId id="2147483673" r:id="rId8"/>
    <p:sldMasterId id="2147483701" r:id="rId9"/>
    <p:sldMasterId id="2147483706" r:id="rId10"/>
    <p:sldMasterId id="2147483711" r:id="rId11"/>
    <p:sldMasterId id="2147483716" r:id="rId12"/>
    <p:sldMasterId id="2147483721" r:id="rId13"/>
    <p:sldMasterId id="2147483726" r:id="rId14"/>
    <p:sldMasterId id="2147483731" r:id="rId15"/>
    <p:sldMasterId id="2147483736" r:id="rId16"/>
    <p:sldMasterId id="2147483741" r:id="rId17"/>
    <p:sldMasterId id="2147483746" r:id="rId18"/>
  </p:sldMasterIdLst>
  <p:notesMasterIdLst>
    <p:notesMasterId r:id="rId27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A4AC5D-6147-4769-ABBB-8CD0AD620DB2}" v="13" dt="2024-09-18T12:18:17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/>
    <p:restoredTop sz="94668"/>
  </p:normalViewPr>
  <p:slideViewPr>
    <p:cSldViewPr snapToGrid="0" snapToObjects="1">
      <p:cViewPr varScale="1">
        <p:scale>
          <a:sx n="50" d="100"/>
          <a:sy n="50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y Manley" userId="ae876d1e-7681-4826-b039-df709548a477" providerId="ADAL" clId="{AAA4AC5D-6147-4769-ABBB-8CD0AD620DB2}"/>
    <pc:docChg chg="undo custSel addSld delSld modSld sldOrd">
      <pc:chgData name="Cathy Manley" userId="ae876d1e-7681-4826-b039-df709548a477" providerId="ADAL" clId="{AAA4AC5D-6147-4769-ABBB-8CD0AD620DB2}" dt="2024-09-18T15:19:36.438" v="3257" actId="20577"/>
      <pc:docMkLst>
        <pc:docMk/>
      </pc:docMkLst>
      <pc:sldChg chg="modSp new mod">
        <pc:chgData name="Cathy Manley" userId="ae876d1e-7681-4826-b039-df709548a477" providerId="ADAL" clId="{AAA4AC5D-6147-4769-ABBB-8CD0AD620DB2}" dt="2024-09-18T15:19:36.438" v="3257" actId="20577"/>
        <pc:sldMkLst>
          <pc:docMk/>
          <pc:sldMk cId="1472884474" sldId="256"/>
        </pc:sldMkLst>
        <pc:spChg chg="mod">
          <ac:chgData name="Cathy Manley" userId="ae876d1e-7681-4826-b039-df709548a477" providerId="ADAL" clId="{AAA4AC5D-6147-4769-ABBB-8CD0AD620DB2}" dt="2024-09-11T20:18:07.980" v="76" actId="20577"/>
          <ac:spMkLst>
            <pc:docMk/>
            <pc:sldMk cId="1472884474" sldId="256"/>
            <ac:spMk id="2" creationId="{F015F84B-897E-8CD6-F706-CB66B5FEEDE8}"/>
          </ac:spMkLst>
        </pc:spChg>
        <pc:spChg chg="mod">
          <ac:chgData name="Cathy Manley" userId="ae876d1e-7681-4826-b039-df709548a477" providerId="ADAL" clId="{AAA4AC5D-6147-4769-ABBB-8CD0AD620DB2}" dt="2024-09-18T15:19:36.438" v="3257" actId="20577"/>
          <ac:spMkLst>
            <pc:docMk/>
            <pc:sldMk cId="1472884474" sldId="256"/>
            <ac:spMk id="3" creationId="{85EB317C-0765-64E9-2FA2-DAF5893E1D75}"/>
          </ac:spMkLst>
        </pc:spChg>
      </pc:sldChg>
      <pc:sldChg chg="modSp new mod">
        <pc:chgData name="Cathy Manley" userId="ae876d1e-7681-4826-b039-df709548a477" providerId="ADAL" clId="{AAA4AC5D-6147-4769-ABBB-8CD0AD620DB2}" dt="2024-09-11T21:31:48.716" v="2699" actId="20577"/>
        <pc:sldMkLst>
          <pc:docMk/>
          <pc:sldMk cId="204020703" sldId="257"/>
        </pc:sldMkLst>
        <pc:spChg chg="mod">
          <ac:chgData name="Cathy Manley" userId="ae876d1e-7681-4826-b039-df709548a477" providerId="ADAL" clId="{AAA4AC5D-6147-4769-ABBB-8CD0AD620DB2}" dt="2024-09-11T21:26:22.707" v="2029" actId="20577"/>
          <ac:spMkLst>
            <pc:docMk/>
            <pc:sldMk cId="204020703" sldId="257"/>
            <ac:spMk id="2" creationId="{9E0C8812-77DE-9E34-768E-2F912A4803CE}"/>
          </ac:spMkLst>
        </pc:spChg>
        <pc:spChg chg="mod">
          <ac:chgData name="Cathy Manley" userId="ae876d1e-7681-4826-b039-df709548a477" providerId="ADAL" clId="{AAA4AC5D-6147-4769-ABBB-8CD0AD620DB2}" dt="2024-09-11T21:31:48.716" v="2699" actId="20577"/>
          <ac:spMkLst>
            <pc:docMk/>
            <pc:sldMk cId="204020703" sldId="257"/>
            <ac:spMk id="3" creationId="{211DEA30-8AA8-FB1E-8475-B5E31830FEB5}"/>
          </ac:spMkLst>
        </pc:spChg>
      </pc:sldChg>
      <pc:sldChg chg="modSp new mod">
        <pc:chgData name="Cathy Manley" userId="ae876d1e-7681-4826-b039-df709548a477" providerId="ADAL" clId="{AAA4AC5D-6147-4769-ABBB-8CD0AD620DB2}" dt="2024-09-11T21:25:03.753" v="2014" actId="20577"/>
        <pc:sldMkLst>
          <pc:docMk/>
          <pc:sldMk cId="4120307268" sldId="258"/>
        </pc:sldMkLst>
        <pc:spChg chg="mod">
          <ac:chgData name="Cathy Manley" userId="ae876d1e-7681-4826-b039-df709548a477" providerId="ADAL" clId="{AAA4AC5D-6147-4769-ABBB-8CD0AD620DB2}" dt="2024-09-11T21:25:03.753" v="2014" actId="20577"/>
          <ac:spMkLst>
            <pc:docMk/>
            <pc:sldMk cId="4120307268" sldId="258"/>
            <ac:spMk id="2" creationId="{6CE4C71C-16B6-DF50-B602-2B4CF51556E6}"/>
          </ac:spMkLst>
        </pc:spChg>
        <pc:spChg chg="mod">
          <ac:chgData name="Cathy Manley" userId="ae876d1e-7681-4826-b039-df709548a477" providerId="ADAL" clId="{AAA4AC5D-6147-4769-ABBB-8CD0AD620DB2}" dt="2024-09-11T20:29:56.761" v="911" actId="20577"/>
          <ac:spMkLst>
            <pc:docMk/>
            <pc:sldMk cId="4120307268" sldId="258"/>
            <ac:spMk id="3" creationId="{4606883A-4111-B525-C58E-0CE29150B1B9}"/>
          </ac:spMkLst>
        </pc:spChg>
      </pc:sldChg>
      <pc:sldChg chg="addSp modSp add mod">
        <pc:chgData name="Cathy Manley" userId="ae876d1e-7681-4826-b039-df709548a477" providerId="ADAL" clId="{AAA4AC5D-6147-4769-ABBB-8CD0AD620DB2}" dt="2024-09-11T21:24:31.461" v="1978" actId="20577"/>
        <pc:sldMkLst>
          <pc:docMk/>
          <pc:sldMk cId="3432829212" sldId="259"/>
        </pc:sldMkLst>
        <pc:spChg chg="mod">
          <ac:chgData name="Cathy Manley" userId="ae876d1e-7681-4826-b039-df709548a477" providerId="ADAL" clId="{AAA4AC5D-6147-4769-ABBB-8CD0AD620DB2}" dt="2024-09-11T21:24:31.461" v="1978" actId="20577"/>
          <ac:spMkLst>
            <pc:docMk/>
            <pc:sldMk cId="3432829212" sldId="259"/>
            <ac:spMk id="2" creationId="{6CE4C71C-16B6-DF50-B602-2B4CF51556E6}"/>
          </ac:spMkLst>
        </pc:spChg>
        <pc:spChg chg="mod">
          <ac:chgData name="Cathy Manley" userId="ae876d1e-7681-4826-b039-df709548a477" providerId="ADAL" clId="{AAA4AC5D-6147-4769-ABBB-8CD0AD620DB2}" dt="2024-09-11T20:29:52.461" v="910" actId="20577"/>
          <ac:spMkLst>
            <pc:docMk/>
            <pc:sldMk cId="3432829212" sldId="259"/>
            <ac:spMk id="3" creationId="{4606883A-4111-B525-C58E-0CE29150B1B9}"/>
          </ac:spMkLst>
        </pc:spChg>
        <pc:spChg chg="add mod">
          <ac:chgData name="Cathy Manley" userId="ae876d1e-7681-4826-b039-df709548a477" providerId="ADAL" clId="{AAA4AC5D-6147-4769-ABBB-8CD0AD620DB2}" dt="2024-09-11T20:30:12.436" v="912" actId="1076"/>
          <ac:spMkLst>
            <pc:docMk/>
            <pc:sldMk cId="3432829212" sldId="259"/>
            <ac:spMk id="4" creationId="{8F187A38-6F38-189B-CB8C-7F2D3116D8A1}"/>
          </ac:spMkLst>
        </pc:spChg>
      </pc:sldChg>
      <pc:sldChg chg="addSp modSp add mod ord">
        <pc:chgData name="Cathy Manley" userId="ae876d1e-7681-4826-b039-df709548a477" providerId="ADAL" clId="{AAA4AC5D-6147-4769-ABBB-8CD0AD620DB2}" dt="2024-09-18T14:54:16.982" v="3221" actId="20577"/>
        <pc:sldMkLst>
          <pc:docMk/>
          <pc:sldMk cId="4070906967" sldId="260"/>
        </pc:sldMkLst>
        <pc:spChg chg="mod">
          <ac:chgData name="Cathy Manley" userId="ae876d1e-7681-4826-b039-df709548a477" providerId="ADAL" clId="{AAA4AC5D-6147-4769-ABBB-8CD0AD620DB2}" dt="2024-09-11T21:25:09.568" v="2015" actId="20577"/>
          <ac:spMkLst>
            <pc:docMk/>
            <pc:sldMk cId="4070906967" sldId="260"/>
            <ac:spMk id="2" creationId="{6CE4C71C-16B6-DF50-B602-2B4CF51556E6}"/>
          </ac:spMkLst>
        </pc:spChg>
        <pc:spChg chg="mod">
          <ac:chgData name="Cathy Manley" userId="ae876d1e-7681-4826-b039-df709548a477" providerId="ADAL" clId="{AAA4AC5D-6147-4769-ABBB-8CD0AD620DB2}" dt="2024-09-18T14:54:16.982" v="3221" actId="20577"/>
          <ac:spMkLst>
            <pc:docMk/>
            <pc:sldMk cId="4070906967" sldId="260"/>
            <ac:spMk id="3" creationId="{4606883A-4111-B525-C58E-0CE29150B1B9}"/>
          </ac:spMkLst>
        </pc:spChg>
        <pc:spChg chg="add mod">
          <ac:chgData name="Cathy Manley" userId="ae876d1e-7681-4826-b039-df709548a477" providerId="ADAL" clId="{AAA4AC5D-6147-4769-ABBB-8CD0AD620DB2}" dt="2024-09-18T14:29:56.718" v="3130" actId="6549"/>
          <ac:spMkLst>
            <pc:docMk/>
            <pc:sldMk cId="4070906967" sldId="260"/>
            <ac:spMk id="4" creationId="{79088AEA-C0C4-DC87-C24E-556AD22BDD91}"/>
          </ac:spMkLst>
        </pc:spChg>
      </pc:sldChg>
      <pc:sldChg chg="addSp modSp add mod ord">
        <pc:chgData name="Cathy Manley" userId="ae876d1e-7681-4826-b039-df709548a477" providerId="ADAL" clId="{AAA4AC5D-6147-4769-ABBB-8CD0AD620DB2}" dt="2024-09-11T21:25:12.690" v="2016" actId="20577"/>
        <pc:sldMkLst>
          <pc:docMk/>
          <pc:sldMk cId="1885710541" sldId="261"/>
        </pc:sldMkLst>
        <pc:spChg chg="mod">
          <ac:chgData name="Cathy Manley" userId="ae876d1e-7681-4826-b039-df709548a477" providerId="ADAL" clId="{AAA4AC5D-6147-4769-ABBB-8CD0AD620DB2}" dt="2024-09-11T21:25:12.690" v="2016" actId="20577"/>
          <ac:spMkLst>
            <pc:docMk/>
            <pc:sldMk cId="1885710541" sldId="261"/>
            <ac:spMk id="2" creationId="{6CE4C71C-16B6-DF50-B602-2B4CF51556E6}"/>
          </ac:spMkLst>
        </pc:spChg>
        <pc:spChg chg="mod">
          <ac:chgData name="Cathy Manley" userId="ae876d1e-7681-4826-b039-df709548a477" providerId="ADAL" clId="{AAA4AC5D-6147-4769-ABBB-8CD0AD620DB2}" dt="2024-09-11T20:33:37.911" v="1240" actId="14100"/>
          <ac:spMkLst>
            <pc:docMk/>
            <pc:sldMk cId="1885710541" sldId="261"/>
            <ac:spMk id="3" creationId="{4606883A-4111-B525-C58E-0CE29150B1B9}"/>
          </ac:spMkLst>
        </pc:spChg>
        <pc:spChg chg="add mod">
          <ac:chgData name="Cathy Manley" userId="ae876d1e-7681-4826-b039-df709548a477" providerId="ADAL" clId="{AAA4AC5D-6147-4769-ABBB-8CD0AD620DB2}" dt="2024-09-11T21:22:29.819" v="1949" actId="113"/>
          <ac:spMkLst>
            <pc:docMk/>
            <pc:sldMk cId="1885710541" sldId="261"/>
            <ac:spMk id="4" creationId="{BC273332-6BA4-DC4E-CA10-91C5F51A2504}"/>
          </ac:spMkLst>
        </pc:spChg>
      </pc:sldChg>
      <pc:sldChg chg="addSp modSp add mod ord">
        <pc:chgData name="Cathy Manley" userId="ae876d1e-7681-4826-b039-df709548a477" providerId="ADAL" clId="{AAA4AC5D-6147-4769-ABBB-8CD0AD620DB2}" dt="2024-09-18T14:37:24.433" v="3176" actId="1076"/>
        <pc:sldMkLst>
          <pc:docMk/>
          <pc:sldMk cId="3741665603" sldId="262"/>
        </pc:sldMkLst>
        <pc:spChg chg="mod">
          <ac:chgData name="Cathy Manley" userId="ae876d1e-7681-4826-b039-df709548a477" providerId="ADAL" clId="{AAA4AC5D-6147-4769-ABBB-8CD0AD620DB2}" dt="2024-09-11T21:25:22.471" v="2017" actId="6549"/>
          <ac:spMkLst>
            <pc:docMk/>
            <pc:sldMk cId="3741665603" sldId="262"/>
            <ac:spMk id="2" creationId="{6CE4C71C-16B6-DF50-B602-2B4CF51556E6}"/>
          </ac:spMkLst>
        </pc:spChg>
        <pc:spChg chg="mod">
          <ac:chgData name="Cathy Manley" userId="ae876d1e-7681-4826-b039-df709548a477" providerId="ADAL" clId="{AAA4AC5D-6147-4769-ABBB-8CD0AD620DB2}" dt="2024-09-11T21:20:02.003" v="1586" actId="14100"/>
          <ac:spMkLst>
            <pc:docMk/>
            <pc:sldMk cId="3741665603" sldId="262"/>
            <ac:spMk id="3" creationId="{4606883A-4111-B525-C58E-0CE29150B1B9}"/>
          </ac:spMkLst>
        </pc:spChg>
        <pc:spChg chg="add mod">
          <ac:chgData name="Cathy Manley" userId="ae876d1e-7681-4826-b039-df709548a477" providerId="ADAL" clId="{AAA4AC5D-6147-4769-ABBB-8CD0AD620DB2}" dt="2024-09-18T14:37:24.433" v="3176" actId="1076"/>
          <ac:spMkLst>
            <pc:docMk/>
            <pc:sldMk cId="3741665603" sldId="262"/>
            <ac:spMk id="4" creationId="{539059A2-7B0E-5721-32B7-EBF5A6238DE9}"/>
          </ac:spMkLst>
        </pc:spChg>
      </pc:sldChg>
      <pc:sldChg chg="addSp delSp modSp new mod">
        <pc:chgData name="Cathy Manley" userId="ae876d1e-7681-4826-b039-df709548a477" providerId="ADAL" clId="{AAA4AC5D-6147-4769-ABBB-8CD0AD620DB2}" dt="2024-09-18T12:18:59.581" v="3045" actId="1076"/>
        <pc:sldMkLst>
          <pc:docMk/>
          <pc:sldMk cId="4273763026" sldId="263"/>
        </pc:sldMkLst>
        <pc:spChg chg="mod">
          <ac:chgData name="Cathy Manley" userId="ae876d1e-7681-4826-b039-df709548a477" providerId="ADAL" clId="{AAA4AC5D-6147-4769-ABBB-8CD0AD620DB2}" dt="2024-09-18T12:11:15.764" v="2728" actId="20577"/>
          <ac:spMkLst>
            <pc:docMk/>
            <pc:sldMk cId="4273763026" sldId="263"/>
            <ac:spMk id="2" creationId="{E6242056-9548-84EB-8B96-647913234788}"/>
          </ac:spMkLst>
        </pc:spChg>
        <pc:spChg chg="del">
          <ac:chgData name="Cathy Manley" userId="ae876d1e-7681-4826-b039-df709548a477" providerId="ADAL" clId="{AAA4AC5D-6147-4769-ABBB-8CD0AD620DB2}" dt="2024-09-18T12:10:46.716" v="2701" actId="478"/>
          <ac:spMkLst>
            <pc:docMk/>
            <pc:sldMk cId="4273763026" sldId="263"/>
            <ac:spMk id="3" creationId="{6C900B19-2EDB-F218-4B06-88F4C1DF2E2A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5" creationId="{B792C129-F0E5-C90B-4234-D9503B50A134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6" creationId="{6C8A205B-F8E7-1D13-647F-110709C40136}"/>
          </ac:spMkLst>
        </pc:spChg>
        <pc:spChg chg="add del mod">
          <ac:chgData name="Cathy Manley" userId="ae876d1e-7681-4826-b039-df709548a477" providerId="ADAL" clId="{AAA4AC5D-6147-4769-ABBB-8CD0AD620DB2}" dt="2024-09-18T12:13:28" v="2782" actId="478"/>
          <ac:spMkLst>
            <pc:docMk/>
            <pc:sldMk cId="4273763026" sldId="263"/>
            <ac:spMk id="7" creationId="{E2840BF6-3841-F279-98B2-0E8FB8AF0102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8" creationId="{8B11958B-43EE-7E9C-F1CF-34C5F88DEC96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9" creationId="{72D07522-90E2-5AA4-3A0F-7B2684384771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10" creationId="{C407F4C2-6947-3AAA-CDB6-BA2B78F82DD6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11" creationId="{437ABCDA-6531-0901-0A38-7CAD6EF6F54F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12" creationId="{4DA616D5-1862-8B8A-126F-69B00311253E}"/>
          </ac:spMkLst>
        </pc:spChg>
        <pc:spChg chg="add mod">
          <ac:chgData name="Cathy Manley" userId="ae876d1e-7681-4826-b039-df709548a477" providerId="ADAL" clId="{AAA4AC5D-6147-4769-ABBB-8CD0AD620DB2}" dt="2024-09-18T12:17:10.365" v="3001" actId="1076"/>
          <ac:spMkLst>
            <pc:docMk/>
            <pc:sldMk cId="4273763026" sldId="263"/>
            <ac:spMk id="13" creationId="{7CA8E1A4-8F96-A4B6-4B7E-EE604242EA63}"/>
          </ac:spMkLst>
        </pc:spChg>
        <pc:spChg chg="add mod">
          <ac:chgData name="Cathy Manley" userId="ae876d1e-7681-4826-b039-df709548a477" providerId="ADAL" clId="{AAA4AC5D-6147-4769-ABBB-8CD0AD620DB2}" dt="2024-09-18T12:18:40.774" v="3041" actId="404"/>
          <ac:spMkLst>
            <pc:docMk/>
            <pc:sldMk cId="4273763026" sldId="263"/>
            <ac:spMk id="14" creationId="{B212A352-A6E2-C787-D27F-CCBFE10BB936}"/>
          </ac:spMkLst>
        </pc:spChg>
        <pc:spChg chg="add mod">
          <ac:chgData name="Cathy Manley" userId="ae876d1e-7681-4826-b039-df709548a477" providerId="ADAL" clId="{AAA4AC5D-6147-4769-ABBB-8CD0AD620DB2}" dt="2024-09-18T12:18:51.874" v="3043" actId="1076"/>
          <ac:spMkLst>
            <pc:docMk/>
            <pc:sldMk cId="4273763026" sldId="263"/>
            <ac:spMk id="15" creationId="{F8F915DE-815B-B8B5-AF1D-3D42B3F55D26}"/>
          </ac:spMkLst>
        </pc:spChg>
        <pc:picChg chg="add mod">
          <ac:chgData name="Cathy Manley" userId="ae876d1e-7681-4826-b039-df709548a477" providerId="ADAL" clId="{AAA4AC5D-6147-4769-ABBB-8CD0AD620DB2}" dt="2024-09-18T12:18:59.581" v="3045" actId="1076"/>
          <ac:picMkLst>
            <pc:docMk/>
            <pc:sldMk cId="4273763026" sldId="263"/>
            <ac:picMk id="4" creationId="{9CC4834F-DB2C-D3F3-6BD3-A4E02CF00DF0}"/>
          </ac:picMkLst>
        </pc:picChg>
      </pc:sldChg>
      <pc:sldChg chg="del">
        <pc:chgData name="Cathy Manley" userId="ae876d1e-7681-4826-b039-df709548a477" providerId="ADAL" clId="{AAA4AC5D-6147-4769-ABBB-8CD0AD620DB2}" dt="2024-09-11T20:17:24.574" v="1" actId="47"/>
        <pc:sldMkLst>
          <pc:docMk/>
          <pc:sldMk cId="4142418472" sldId="272"/>
        </pc:sldMkLst>
      </pc:sldChg>
      <pc:sldChg chg="del">
        <pc:chgData name="Cathy Manley" userId="ae876d1e-7681-4826-b039-df709548a477" providerId="ADAL" clId="{AAA4AC5D-6147-4769-ABBB-8CD0AD620DB2}" dt="2024-09-11T20:17:29.467" v="8" actId="47"/>
        <pc:sldMkLst>
          <pc:docMk/>
          <pc:sldMk cId="3341874568" sldId="275"/>
        </pc:sldMkLst>
      </pc:sldChg>
      <pc:sldChg chg="del">
        <pc:chgData name="Cathy Manley" userId="ae876d1e-7681-4826-b039-df709548a477" providerId="ADAL" clId="{AAA4AC5D-6147-4769-ABBB-8CD0AD620DB2}" dt="2024-09-11T20:17:28.097" v="7" actId="47"/>
        <pc:sldMkLst>
          <pc:docMk/>
          <pc:sldMk cId="4206759074" sldId="276"/>
        </pc:sldMkLst>
      </pc:sldChg>
      <pc:sldChg chg="del">
        <pc:chgData name="Cathy Manley" userId="ae876d1e-7681-4826-b039-df709548a477" providerId="ADAL" clId="{AAA4AC5D-6147-4769-ABBB-8CD0AD620DB2}" dt="2024-09-11T20:17:23.892" v="0" actId="47"/>
        <pc:sldMkLst>
          <pc:docMk/>
          <pc:sldMk cId="1967843597" sldId="278"/>
        </pc:sldMkLst>
      </pc:sldChg>
      <pc:sldChg chg="del">
        <pc:chgData name="Cathy Manley" userId="ae876d1e-7681-4826-b039-df709548a477" providerId="ADAL" clId="{AAA4AC5D-6147-4769-ABBB-8CD0AD620DB2}" dt="2024-09-11T20:17:26.509" v="4" actId="47"/>
        <pc:sldMkLst>
          <pc:docMk/>
          <pc:sldMk cId="1623474884" sldId="279"/>
        </pc:sldMkLst>
      </pc:sldChg>
      <pc:sldChg chg="del">
        <pc:chgData name="Cathy Manley" userId="ae876d1e-7681-4826-b039-df709548a477" providerId="ADAL" clId="{AAA4AC5D-6147-4769-ABBB-8CD0AD620DB2}" dt="2024-09-11T20:17:25.954" v="3" actId="47"/>
        <pc:sldMkLst>
          <pc:docMk/>
          <pc:sldMk cId="2169532709" sldId="280"/>
        </pc:sldMkLst>
      </pc:sldChg>
      <pc:sldChg chg="del">
        <pc:chgData name="Cathy Manley" userId="ae876d1e-7681-4826-b039-df709548a477" providerId="ADAL" clId="{AAA4AC5D-6147-4769-ABBB-8CD0AD620DB2}" dt="2024-09-11T20:17:26.891" v="5" actId="47"/>
        <pc:sldMkLst>
          <pc:docMk/>
          <pc:sldMk cId="3486398492" sldId="281"/>
        </pc:sldMkLst>
      </pc:sldChg>
      <pc:sldChg chg="del">
        <pc:chgData name="Cathy Manley" userId="ae876d1e-7681-4826-b039-df709548a477" providerId="ADAL" clId="{AAA4AC5D-6147-4769-ABBB-8CD0AD620DB2}" dt="2024-09-11T20:17:27.326" v="6" actId="47"/>
        <pc:sldMkLst>
          <pc:docMk/>
          <pc:sldMk cId="2545890582" sldId="282"/>
        </pc:sldMkLst>
      </pc:sldChg>
      <pc:sldChg chg="del">
        <pc:chgData name="Cathy Manley" userId="ae876d1e-7681-4826-b039-df709548a477" providerId="ADAL" clId="{AAA4AC5D-6147-4769-ABBB-8CD0AD620DB2}" dt="2024-09-11T20:17:25" v="2" actId="47"/>
        <pc:sldMkLst>
          <pc:docMk/>
          <pc:sldMk cId="297489049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F84B-897E-8CD6-F706-CB66B5FEED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Opening Doors: Asset-based Approach to Parallel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B317C-0765-64E9-2FA2-DAF5893E1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640" y="4971011"/>
            <a:ext cx="9144000" cy="883458"/>
          </a:xfrm>
        </p:spPr>
        <p:txBody>
          <a:bodyPr/>
          <a:lstStyle/>
          <a:p>
            <a:r>
              <a:rPr lang="en-US" dirty="0"/>
              <a:t>Cathy Manley</a:t>
            </a:r>
          </a:p>
          <a:p>
            <a:r>
              <a:rPr lang="en-US" dirty="0"/>
              <a:t>Student Success Coordinator</a:t>
            </a:r>
          </a:p>
          <a:p>
            <a:r>
              <a:rPr lang="en-US" dirty="0"/>
              <a:t>College of Applied Human Sciences</a:t>
            </a:r>
          </a:p>
          <a:p>
            <a:r>
              <a:rPr lang="en-US" sz="1800" dirty="0"/>
              <a:t>email: cathy.manley@mail.wvu.edu</a:t>
            </a:r>
          </a:p>
        </p:txBody>
      </p:sp>
    </p:spTree>
    <p:extLst>
      <p:ext uri="{BB962C8B-B14F-4D97-AF65-F5344CB8AC3E}">
        <p14:creationId xmlns:p14="http://schemas.microsoft.com/office/powerpoint/2010/main" val="147288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8812-77DE-9E34-768E-2F912A48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EA30-8AA8-FB1E-8475-B5E31830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Expand knowledge of healthcare careers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Focus on students’ goals, interests, and strengths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Prepare students for multiple career paths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200" dirty="0"/>
              <a:t>Focus on students’ assets rather than </a:t>
            </a:r>
          </a:p>
          <a:p>
            <a:pPr algn="ctr"/>
            <a:r>
              <a:rPr lang="en-US" sz="3200" dirty="0"/>
              <a:t>waiting for students to need a “backup plan”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71C-16B6-DF50-B602-2B4CF51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883A-4111-B525-C58E-0CE29150B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Student Orientation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First-year Seminar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Semester Advising Appointments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Ongoing</a:t>
            </a:r>
          </a:p>
        </p:txBody>
      </p:sp>
    </p:spTree>
    <p:extLst>
      <p:ext uri="{BB962C8B-B14F-4D97-AF65-F5344CB8AC3E}">
        <p14:creationId xmlns:p14="http://schemas.microsoft.com/office/powerpoint/2010/main" val="412030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71C-16B6-DF50-B602-2B4CF51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883A-4111-B525-C58E-0CE29150B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New Student Orientation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First-year Seminar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Semester Advising Appointments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87A38-6F38-189B-CB8C-7F2D3116D8A1}"/>
              </a:ext>
            </a:extLst>
          </p:cNvPr>
          <p:cNvSpPr txBox="1"/>
          <p:nvPr/>
        </p:nvSpPr>
        <p:spPr>
          <a:xfrm>
            <a:off x="6885432" y="1825625"/>
            <a:ext cx="5020056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Prior to meeting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Examine high school transcripts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Look for strengths and interests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E7AA28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During the meeting </a:t>
            </a:r>
            <a:r>
              <a:rPr lang="en-US" dirty="0">
                <a:solidFill>
                  <a:srgbClr val="E7AA28"/>
                </a:solidFill>
              </a:rPr>
              <a:t>– Ask lots of questions!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were you involved in during high school?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attracted you to this major?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careers have you considered?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is it about the career(s) that interests you?</a:t>
            </a:r>
          </a:p>
        </p:txBody>
      </p:sp>
    </p:spTree>
    <p:extLst>
      <p:ext uri="{BB962C8B-B14F-4D97-AF65-F5344CB8AC3E}">
        <p14:creationId xmlns:p14="http://schemas.microsoft.com/office/powerpoint/2010/main" val="343282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71C-16B6-DF50-B602-2B4CF51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883A-4111-B525-C58E-0CE29150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8320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Student Orientation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First-year Seminar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Semester Advising Appointments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88AEA-C0C4-DC87-C24E-556AD22BDD91}"/>
              </a:ext>
            </a:extLst>
          </p:cNvPr>
          <p:cNvSpPr txBox="1"/>
          <p:nvPr/>
        </p:nvSpPr>
        <p:spPr>
          <a:xfrm>
            <a:off x="6885432" y="1825625"/>
            <a:ext cx="5020056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Course sections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Assigned by major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Taught by students’ academic advisors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Self-Discovery Activities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</a:t>
            </a:r>
            <a:r>
              <a:rPr lang="en-US" dirty="0" err="1">
                <a:solidFill>
                  <a:srgbClr val="E7AA28"/>
                </a:solidFill>
              </a:rPr>
              <a:t>CliftonStrengths</a:t>
            </a:r>
            <a:r>
              <a:rPr lang="en-US" dirty="0">
                <a:solidFill>
                  <a:srgbClr val="E7AA28"/>
                </a:solidFill>
              </a:rPr>
              <a:t>®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Focus 2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Career Planning Portfolio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Multiple opportunities for self-reflection</a:t>
            </a:r>
          </a:p>
        </p:txBody>
      </p:sp>
    </p:spTree>
    <p:extLst>
      <p:ext uri="{BB962C8B-B14F-4D97-AF65-F5344CB8AC3E}">
        <p14:creationId xmlns:p14="http://schemas.microsoft.com/office/powerpoint/2010/main" val="407090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71C-16B6-DF50-B602-2B4CF51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883A-4111-B525-C58E-0CE29150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5752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Student Orientation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First-year Seminar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Semester Advising Appointments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73332-6BA4-DC4E-CA10-91C5F51A2504}"/>
              </a:ext>
            </a:extLst>
          </p:cNvPr>
          <p:cNvSpPr txBox="1"/>
          <p:nvPr/>
        </p:nvSpPr>
        <p:spPr>
          <a:xfrm>
            <a:off x="6885432" y="1825625"/>
            <a:ext cx="5020056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Meet at least 1 time per semester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DISCOVER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is your favorite course? Why?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What activities have you checked out?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DREAM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 Discuss current career goals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 Discuss similar career paths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DE</a:t>
            </a:r>
            <a:r>
              <a:rPr lang="en-US" b="1" dirty="0">
                <a:solidFill>
                  <a:srgbClr val="E7AA28"/>
                </a:solidFill>
              </a:rPr>
              <a:t>SIGN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Co-construct an individualized plan of study</a:t>
            </a:r>
          </a:p>
        </p:txBody>
      </p:sp>
    </p:spTree>
    <p:extLst>
      <p:ext uri="{BB962C8B-B14F-4D97-AF65-F5344CB8AC3E}">
        <p14:creationId xmlns:p14="http://schemas.microsoft.com/office/powerpoint/2010/main" val="188571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71C-16B6-DF50-B602-2B4CF515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883A-4111-B525-C58E-0CE29150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2724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Student Orientation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First-year Seminar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Semester Advising Appointments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059A2-7B0E-5721-32B7-EBF5A6238DE9}"/>
              </a:ext>
            </a:extLst>
          </p:cNvPr>
          <p:cNvSpPr txBox="1"/>
          <p:nvPr/>
        </p:nvSpPr>
        <p:spPr>
          <a:xfrm>
            <a:off x="6885432" y="1347358"/>
            <a:ext cx="5020056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Experiential Learning Courses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Career Exploration (sophomore)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Job Shadowing (junior)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Internship (senior)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Elective Pre-internship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Student Success Coaches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Student Organization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Q&amp;A career panels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E7AA28"/>
                </a:solidFill>
              </a:rPr>
              <a:t>     Social events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Weekly Newsletter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E7AA28"/>
                </a:solidFill>
              </a:rPr>
              <a:t>     </a:t>
            </a:r>
            <a:r>
              <a:rPr lang="en-US" dirty="0">
                <a:solidFill>
                  <a:srgbClr val="E7AA28"/>
                </a:solidFill>
              </a:rPr>
              <a:t>Career Spotlight</a:t>
            </a:r>
          </a:p>
        </p:txBody>
      </p:sp>
    </p:spTree>
    <p:extLst>
      <p:ext uri="{BB962C8B-B14F-4D97-AF65-F5344CB8AC3E}">
        <p14:creationId xmlns:p14="http://schemas.microsoft.com/office/powerpoint/2010/main" val="374166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2056-9548-84EB-8B96-64791323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4834F-DB2C-D3F3-6BD3-A4E02CF0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00" y="2468601"/>
            <a:ext cx="5723067" cy="3714063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792C129-F0E5-C90B-4234-D9503B50A134}"/>
              </a:ext>
            </a:extLst>
          </p:cNvPr>
          <p:cNvSpPr/>
          <p:nvPr/>
        </p:nvSpPr>
        <p:spPr>
          <a:xfrm>
            <a:off x="838200" y="2507962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Strengths-driven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6C8A205B-F8E7-1D13-647F-110709C40136}"/>
              </a:ext>
            </a:extLst>
          </p:cNvPr>
          <p:cNvSpPr/>
          <p:nvPr/>
        </p:nvSpPr>
        <p:spPr>
          <a:xfrm>
            <a:off x="838200" y="3426119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Opportunities focus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B11958B-43EE-7E9C-F1CF-34C5F88DEC96}"/>
              </a:ext>
            </a:extLst>
          </p:cNvPr>
          <p:cNvSpPr/>
          <p:nvPr/>
        </p:nvSpPr>
        <p:spPr>
          <a:xfrm>
            <a:off x="838200" y="4344276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present that we can build upon?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2D07522-90E2-5AA4-3A0F-7B2684384771}"/>
              </a:ext>
            </a:extLst>
          </p:cNvPr>
          <p:cNvSpPr/>
          <p:nvPr/>
        </p:nvSpPr>
        <p:spPr>
          <a:xfrm>
            <a:off x="838200" y="5262433"/>
            <a:ext cx="2375932" cy="884438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strengths might you use to overcome obstacles?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407F4C2-6947-3AAA-CDB6-BA2B78F82DD6}"/>
              </a:ext>
            </a:extLst>
          </p:cNvPr>
          <p:cNvSpPr/>
          <p:nvPr/>
        </p:nvSpPr>
        <p:spPr>
          <a:xfrm>
            <a:off x="9200336" y="2468601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Needs-driven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437ABCDA-6531-0901-0A38-7CAD6EF6F54F}"/>
              </a:ext>
            </a:extLst>
          </p:cNvPr>
          <p:cNvSpPr/>
          <p:nvPr/>
        </p:nvSpPr>
        <p:spPr>
          <a:xfrm>
            <a:off x="9200336" y="3386758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Problems focus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DA616D5-1862-8B8A-126F-69B00311253E}"/>
              </a:ext>
            </a:extLst>
          </p:cNvPr>
          <p:cNvSpPr/>
          <p:nvPr/>
        </p:nvSpPr>
        <p:spPr>
          <a:xfrm>
            <a:off x="9200336" y="4304915"/>
            <a:ext cx="2375932" cy="650449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missing that we must go find?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7CA8E1A4-8F96-A4B6-4B7E-EE604242EA63}"/>
              </a:ext>
            </a:extLst>
          </p:cNvPr>
          <p:cNvSpPr/>
          <p:nvPr/>
        </p:nvSpPr>
        <p:spPr>
          <a:xfrm>
            <a:off x="9200336" y="5223072"/>
            <a:ext cx="2375932" cy="884438"/>
          </a:xfrm>
          <a:prstGeom prst="wedgeRectCallout">
            <a:avLst>
              <a:gd name="adj1" fmla="val 46607"/>
              <a:gd name="adj2" fmla="val 24543"/>
            </a:avLst>
          </a:prstGeom>
          <a:solidFill>
            <a:srgbClr val="0326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intervention(s) might we use to correct deficits?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12A352-A6E2-C787-D27F-CCBFE10BB936}"/>
              </a:ext>
            </a:extLst>
          </p:cNvPr>
          <p:cNvSpPr/>
          <p:nvPr/>
        </p:nvSpPr>
        <p:spPr>
          <a:xfrm>
            <a:off x="786852" y="1696812"/>
            <a:ext cx="2478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32646"/>
                </a:solidFill>
                <a:effectLst/>
              </a:rPr>
              <a:t>Asset Based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915DE-815B-B8B5-AF1D-3D42B3F55D26}"/>
              </a:ext>
            </a:extLst>
          </p:cNvPr>
          <p:cNvSpPr/>
          <p:nvPr/>
        </p:nvSpPr>
        <p:spPr>
          <a:xfrm>
            <a:off x="8926523" y="1688416"/>
            <a:ext cx="3099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32646"/>
                </a:solidFill>
                <a:effectLst/>
              </a:rPr>
              <a:t>Deficit Focused</a:t>
            </a:r>
          </a:p>
        </p:txBody>
      </p:sp>
    </p:spTree>
    <p:extLst>
      <p:ext uri="{BB962C8B-B14F-4D97-AF65-F5344CB8AC3E}">
        <p14:creationId xmlns:p14="http://schemas.microsoft.com/office/powerpoint/2010/main" val="4273763026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09a3ba-e327-4b04-b1af-6698281ca280">
      <Terms xmlns="http://schemas.microsoft.com/office/infopath/2007/PartnerControls"/>
    </lcf76f155ced4ddcb4097134ff3c332f>
    <TaxCatchAll xmlns="6d7c0be9-b204-4ec1-bd05-402cd90a49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91862E85398D489561F041F1515BB6" ma:contentTypeVersion="16" ma:contentTypeDescription="Create a new document." ma:contentTypeScope="" ma:versionID="bd806b95eb7739ffed7891bc6d84f0d9">
  <xsd:schema xmlns:xsd="http://www.w3.org/2001/XMLSchema" xmlns:xs="http://www.w3.org/2001/XMLSchema" xmlns:p="http://schemas.microsoft.com/office/2006/metadata/properties" xmlns:ns2="1909a3ba-e327-4b04-b1af-6698281ca280" xmlns:ns3="6d7c0be9-b204-4ec1-bd05-402cd90a4901" targetNamespace="http://schemas.microsoft.com/office/2006/metadata/properties" ma:root="true" ma:fieldsID="4de2388dfa50842bd30737fafe10c5f3" ns2:_="" ns3:_="">
    <xsd:import namespace="1909a3ba-e327-4b04-b1af-6698281ca280"/>
    <xsd:import namespace="6d7c0be9-b204-4ec1-bd05-402cd90a49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9a3ba-e327-4b04-b1af-6698281ca2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afe79d-3d34-4b47-ba45-d446bc85ef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7c0be9-b204-4ec1-bd05-402cd90a490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f8e63c5-adf2-463c-bcac-a3c2184de1e1}" ma:internalName="TaxCatchAll" ma:showField="CatchAllData" ma:web="6d7c0be9-b204-4ec1-bd05-402cd90a49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128AC-8034-4687-AE9C-D5EB9A7EF7BC}">
  <ds:schemaRefs>
    <ds:schemaRef ds:uri="http://schemas.microsoft.com/office/2006/metadata/properties"/>
    <ds:schemaRef ds:uri="http://schemas.microsoft.com/office/infopath/2007/PartnerControls"/>
    <ds:schemaRef ds:uri="1909a3ba-e327-4b04-b1af-6698281ca280"/>
    <ds:schemaRef ds:uri="6d7c0be9-b204-4ec1-bd05-402cd90a4901"/>
  </ds:schemaRefs>
</ds:datastoreItem>
</file>

<file path=customXml/itemProps2.xml><?xml version="1.0" encoding="utf-8"?>
<ds:datastoreItem xmlns:ds="http://schemas.openxmlformats.org/officeDocument/2006/customXml" ds:itemID="{C85163DE-5BE0-4DCE-B82B-62EB7A739E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9a3ba-e327-4b04-b1af-6698281ca280"/>
    <ds:schemaRef ds:uri="6d7c0be9-b204-4ec1-bd05-402cd90a49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E74A7B-F63C-40F8-8C6F-A785EEA027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351</Words>
  <Application>Microsoft Office PowerPoint</Application>
  <PresentationFormat>Widescreen</PresentationFormat>
  <Paragraphs>101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Arial</vt:lpstr>
      <vt:lpstr>Calibri</vt:lpstr>
      <vt:lpstr>Calibri Light</vt:lpstr>
      <vt:lpstr>HelveticaNeueLT Std</vt:lpstr>
      <vt:lpstr>HelveticaNeueLT Std Blk Cn</vt:lpstr>
      <vt:lpstr>Wingdings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Opening Doors: Asset-based Approach to Parallel Planning</vt:lpstr>
      <vt:lpstr>Rationale</vt:lpstr>
      <vt:lpstr>Contact Points</vt:lpstr>
      <vt:lpstr>Contact Points</vt:lpstr>
      <vt:lpstr>Contact Points</vt:lpstr>
      <vt:lpstr>Contact Points</vt:lpstr>
      <vt:lpstr>Contact Points</vt:lpstr>
      <vt:lpstr>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Cathy Manley</cp:lastModifiedBy>
  <cp:revision>43</cp:revision>
  <dcterms:created xsi:type="dcterms:W3CDTF">2022-06-16T19:25:24Z</dcterms:created>
  <dcterms:modified xsi:type="dcterms:W3CDTF">2024-09-18T15:19:40Z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0x0101002091862E85398D489561F041F1515BB6</vt:lpwstr>
  </property>
  <property fmtid="{D5CDD505-2E9C-101B-9397-08002B2CF9AE}" pid="3" name="MediaServiceImageTags">
    <vt:lpwstr/>
  </property>
</Properties>
</file>