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  <p:sldMasterId id="2147483840" r:id="rId2"/>
    <p:sldMasterId id="2147483852" r:id="rId3"/>
    <p:sldMasterId id="2147483816" r:id="rId4"/>
    <p:sldMasterId id="2147483792" r:id="rId5"/>
    <p:sldMasterId id="2147483804" r:id="rId6"/>
  </p:sldMasterIdLst>
  <p:notesMasterIdLst>
    <p:notesMasterId r:id="rId11"/>
  </p:notesMasterIdLst>
  <p:sldIdLst>
    <p:sldId id="257" r:id="rId7"/>
    <p:sldId id="286" r:id="rId8"/>
    <p:sldId id="287" r:id="rId9"/>
    <p:sldId id="26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55"/>
    <a:srgbClr val="968C83"/>
    <a:srgbClr val="F0B3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03" autoAdjust="0"/>
    <p:restoredTop sz="94740" autoAdjust="0"/>
  </p:normalViewPr>
  <p:slideViewPr>
    <p:cSldViewPr snapToObjects="1">
      <p:cViewPr varScale="1">
        <p:scale>
          <a:sx n="161" d="100"/>
          <a:sy n="161" d="100"/>
        </p:scale>
        <p:origin x="1032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737E2-46FD-3742-BC67-55F5354BD562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D1FDB-CE02-974B-9AB1-974DAEB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45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48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34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84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2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55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042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32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054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802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23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0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91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97EA2-E7AE-F84D-BFF6-8063478EE14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049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5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61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0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735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11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6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570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89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276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39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09EAD-C038-024B-B91F-CE14DFDAF5B0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65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6258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733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71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568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84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478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403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9302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42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701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9B85-2BE0-6E4A-B7DE-5D7B9AFCFAE6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42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807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12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41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6800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1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535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8080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9743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0946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13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684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77CA9-9527-8A44-8BFB-95874792BD1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0952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0759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467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152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3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673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99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12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23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31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826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4999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E0E3-2968-B14E-8902-64BA2B69C96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3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95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55CA2-2353-1947-B0FF-946C82441B87}" type="datetimeFigureOut">
              <a:rPr lang="en-US" smtClean="0"/>
              <a:t>1/26/24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2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55CA2-2353-1947-B0FF-946C82441B87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567CD-06E2-D944-A0E4-AFB05662915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173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97EA2-E7AE-F84D-BFF6-8063478EE14B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A797E-2104-A542-91CF-49E94E4865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5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09EAD-C038-024B-B91F-CE14DFDAF5B0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971A-5BB7-1D4F-9483-50C6F0DEAE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156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9B85-2BE0-6E4A-B7DE-5D7B9AFCFAE6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AE68C-C474-4840-B011-8DC6619626B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1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377CA9-9527-8A44-8BFB-95874792BD1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7A0A6-9E92-AD4F-BCA5-F497F11A72C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7E0E3-2968-B14E-8902-64BA2B69C965}" type="datetimeFigureOut">
              <a:rPr lang="en-US" smtClean="0"/>
              <a:t>1/26/24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C1CA-D8E9-9645-A41E-286B448A345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4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BEAdvisor@mail.wvu.edu" TargetMode="External"/><Relationship Id="rId2" Type="http://schemas.openxmlformats.org/officeDocument/2006/relationships/hyperlink" Target="mailto:Whitney.Coup@mail.wvu.edu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62150"/>
            <a:ext cx="8610600" cy="85725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ea typeface="Arial Black" charset="0"/>
                <a:cs typeface="Helvetica" panose="020B0604020202020204" pitchFamily="34" charset="0"/>
              </a:rPr>
              <a:t>NEW MATH REQUIREMENTS FOR FALL 2024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CE8A9-4CB4-CD15-F18C-7510AD64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5887"/>
            <a:ext cx="7886700" cy="855663"/>
          </a:xfrm>
        </p:spPr>
        <p:txBody>
          <a:bodyPr>
            <a:normAutofit/>
          </a:bodyPr>
          <a:lstStyle/>
          <a:p>
            <a:r>
              <a:rPr lang="en-US" sz="3600" b="1" dirty="0"/>
              <a:t>Curriculum changes beginning </a:t>
            </a:r>
            <a:r>
              <a:rPr lang="en-US" sz="3600" b="1" u="sng" dirty="0"/>
              <a:t>fall 2024</a:t>
            </a:r>
            <a:r>
              <a:rPr lang="en-US" sz="3600" b="1" dirty="0"/>
              <a:t>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4B2FC-B51E-C914-6D48-C02C9A6BE4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972763"/>
            <a:ext cx="3867150" cy="32623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Majors that </a:t>
            </a:r>
            <a:r>
              <a:rPr lang="en-US" b="1" u="sng" dirty="0"/>
              <a:t>will require Math 150:</a:t>
            </a:r>
          </a:p>
          <a:p>
            <a:r>
              <a:rPr lang="en-US" sz="2600" dirty="0">
                <a:latin typeface="+mj-lt"/>
              </a:rPr>
              <a:t>Finance (</a:t>
            </a:r>
            <a:r>
              <a:rPr lang="en-US" sz="2600" dirty="0">
                <a:highlight>
                  <a:srgbClr val="FFFF00"/>
                </a:highlight>
                <a:latin typeface="+mj-lt"/>
              </a:rPr>
              <a:t>C-</a:t>
            </a:r>
            <a:r>
              <a:rPr lang="en-US" sz="2600" dirty="0">
                <a:latin typeface="+mj-lt"/>
              </a:rPr>
              <a:t>)</a:t>
            </a:r>
          </a:p>
          <a:p>
            <a:r>
              <a:rPr lang="en-US" sz="2600" dirty="0">
                <a:latin typeface="+mj-lt"/>
              </a:rPr>
              <a:t>Management Info Systems(</a:t>
            </a:r>
            <a:r>
              <a:rPr lang="en-US" sz="2600" dirty="0">
                <a:highlight>
                  <a:srgbClr val="FFFF00"/>
                </a:highlight>
                <a:latin typeface="+mj-lt"/>
              </a:rPr>
              <a:t>C-</a:t>
            </a:r>
            <a:r>
              <a:rPr lang="en-US" sz="2600" dirty="0">
                <a:latin typeface="+mj-lt"/>
              </a:rPr>
              <a:t>)</a:t>
            </a:r>
          </a:p>
          <a:p>
            <a:r>
              <a:rPr lang="en-US" sz="2600" dirty="0">
                <a:latin typeface="+mj-lt"/>
              </a:rPr>
              <a:t>Global Supply Chain (</a:t>
            </a:r>
            <a:r>
              <a:rPr lang="en-US" sz="2600" dirty="0">
                <a:highlight>
                  <a:srgbClr val="FFFF00"/>
                </a:highlight>
                <a:latin typeface="+mj-lt"/>
              </a:rPr>
              <a:t>C-</a:t>
            </a:r>
            <a:r>
              <a:rPr lang="en-US" sz="2600" dirty="0">
                <a:latin typeface="+mj-lt"/>
              </a:rPr>
              <a:t>)</a:t>
            </a:r>
          </a:p>
          <a:p>
            <a:r>
              <a:rPr lang="en-US" sz="2600" dirty="0">
                <a:latin typeface="+mj-lt"/>
              </a:rPr>
              <a:t>BS Econ (</a:t>
            </a:r>
            <a:r>
              <a:rPr lang="en-US" sz="2600" dirty="0">
                <a:highlight>
                  <a:srgbClr val="FFFF00"/>
                </a:highlight>
                <a:latin typeface="+mj-lt"/>
              </a:rPr>
              <a:t>C-)</a:t>
            </a:r>
          </a:p>
          <a:p>
            <a:r>
              <a:rPr lang="en-US" sz="2600" dirty="0">
                <a:latin typeface="+mj-lt"/>
              </a:rPr>
              <a:t>BA Econ (D-)</a:t>
            </a:r>
          </a:p>
          <a:p>
            <a:endParaRPr lang="en-US" sz="2600" dirty="0">
              <a:highlight>
                <a:srgbClr val="FFFF00"/>
              </a:highlight>
              <a:latin typeface="+mj-lt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CB52A-7F6D-3BCA-BF6D-875701A40E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976513"/>
            <a:ext cx="3867150" cy="3262312"/>
          </a:xfrm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Majors that will 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require Math 150: (MATH 124:  C- still required)</a:t>
            </a:r>
          </a:p>
          <a:p>
            <a:r>
              <a:rPr lang="en-US" sz="2600" dirty="0">
                <a:latin typeface="+mj-lt"/>
              </a:rPr>
              <a:t>Accounting </a:t>
            </a:r>
          </a:p>
          <a:p>
            <a:r>
              <a:rPr lang="en-US" sz="2600" dirty="0">
                <a:latin typeface="+mj-lt"/>
              </a:rPr>
              <a:t>General Business</a:t>
            </a:r>
          </a:p>
          <a:p>
            <a:r>
              <a:rPr lang="en-US" sz="2600" dirty="0">
                <a:latin typeface="+mj-lt"/>
              </a:rPr>
              <a:t>Entrepreneurship &amp; </a:t>
            </a:r>
            <a:r>
              <a:rPr lang="en-US" sz="2600" dirty="0" err="1">
                <a:latin typeface="+mj-lt"/>
              </a:rPr>
              <a:t>Inno</a:t>
            </a:r>
            <a:r>
              <a:rPr lang="en-US" sz="2600" dirty="0">
                <a:latin typeface="+mj-lt"/>
              </a:rPr>
              <a:t>.</a:t>
            </a:r>
          </a:p>
          <a:p>
            <a:r>
              <a:rPr lang="en-US" sz="2600" dirty="0">
                <a:latin typeface="+mj-lt"/>
              </a:rPr>
              <a:t>Hospitality and Tourism</a:t>
            </a:r>
          </a:p>
          <a:p>
            <a:r>
              <a:rPr lang="en-US" sz="2600" dirty="0">
                <a:latin typeface="+mj-lt"/>
              </a:rPr>
              <a:t>Management</a:t>
            </a:r>
          </a:p>
          <a:p>
            <a:r>
              <a:rPr lang="en-US" sz="2600" dirty="0">
                <a:latin typeface="+mj-lt"/>
              </a:rPr>
              <a:t>Marketing</a:t>
            </a:r>
          </a:p>
          <a:p>
            <a:r>
              <a:rPr lang="en-US" sz="2600" dirty="0">
                <a:latin typeface="+mj-lt"/>
              </a:rPr>
              <a:t>Organizational Leadership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74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65D06-F1EF-CAF7-F5C4-5F0D98BA9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202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26BB0-354C-E2C6-0A48-9F1ECFC42E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123950"/>
            <a:ext cx="3867150" cy="32623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Majors that require ACCT 202</a:t>
            </a:r>
          </a:p>
          <a:p>
            <a:r>
              <a:rPr lang="en-US" dirty="0"/>
              <a:t>Accounting</a:t>
            </a:r>
          </a:p>
          <a:p>
            <a:r>
              <a:rPr lang="en-US" dirty="0"/>
              <a:t>Finance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CB477-7234-EAB4-6035-2374CB0D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8600" y="1133163"/>
            <a:ext cx="3867150" cy="32623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Majors that do not require ACCT 202</a:t>
            </a:r>
          </a:p>
          <a:p>
            <a:r>
              <a:rPr lang="en-US" dirty="0"/>
              <a:t>Economics</a:t>
            </a:r>
          </a:p>
          <a:p>
            <a:r>
              <a:rPr lang="en-US" dirty="0">
                <a:highlight>
                  <a:srgbClr val="FFFF00"/>
                </a:highlight>
              </a:rPr>
              <a:t>Global </a:t>
            </a:r>
            <a:r>
              <a:rPr lang="en-US" dirty="0" err="1">
                <a:highlight>
                  <a:srgbClr val="FFFF00"/>
                </a:highlight>
              </a:rPr>
              <a:t>Suppy</a:t>
            </a:r>
            <a:r>
              <a:rPr lang="en-US" dirty="0">
                <a:highlight>
                  <a:srgbClr val="FFFF00"/>
                </a:highlight>
              </a:rPr>
              <a:t> Chain</a:t>
            </a:r>
          </a:p>
          <a:p>
            <a:r>
              <a:rPr lang="en-US" dirty="0"/>
              <a:t>Hospitality &amp; Tourism</a:t>
            </a:r>
          </a:p>
          <a:p>
            <a:r>
              <a:rPr lang="en-US" dirty="0"/>
              <a:t>General Business</a:t>
            </a:r>
          </a:p>
          <a:p>
            <a:r>
              <a:rPr lang="en-US" dirty="0">
                <a:highlight>
                  <a:srgbClr val="FFFF00"/>
                </a:highlight>
              </a:rPr>
              <a:t>Management</a:t>
            </a:r>
          </a:p>
          <a:p>
            <a:r>
              <a:rPr lang="en-US" dirty="0"/>
              <a:t>Marketing</a:t>
            </a:r>
          </a:p>
          <a:p>
            <a:r>
              <a:rPr lang="en-US" dirty="0"/>
              <a:t>Management Info Systems</a:t>
            </a:r>
          </a:p>
          <a:p>
            <a:r>
              <a:rPr lang="en-US" dirty="0"/>
              <a:t>Organizational Leadership</a:t>
            </a:r>
          </a:p>
        </p:txBody>
      </p:sp>
    </p:spTree>
    <p:extLst>
      <p:ext uri="{BB962C8B-B14F-4D97-AF65-F5344CB8AC3E}">
        <p14:creationId xmlns:p14="http://schemas.microsoft.com/office/powerpoint/2010/main" val="3559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6456" y="666750"/>
            <a:ext cx="7431088" cy="1143000"/>
          </a:xfrm>
        </p:spPr>
        <p:txBody>
          <a:bodyPr>
            <a:normAutofit fontScale="90000"/>
          </a:bodyPr>
          <a:lstStyle/>
          <a:p>
            <a:pPr lvl="1" algn="ctr"/>
            <a:r>
              <a:rPr lang="en-US" sz="44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QUESTIONS?</a:t>
            </a:r>
            <a:b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br>
              <a:rPr lang="en-US" dirty="0"/>
            </a:br>
            <a:endParaRPr lang="en-US" b="1" dirty="0">
              <a:solidFill>
                <a:srgbClr val="002855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3472D5A-50EB-1AC3-8A59-71338D486D4F}"/>
              </a:ext>
            </a:extLst>
          </p:cNvPr>
          <p:cNvSpPr txBox="1"/>
          <p:nvPr/>
        </p:nvSpPr>
        <p:spPr>
          <a:xfrm>
            <a:off x="1447800" y="1504951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Whitney Coup- Director, Undergraduate Programs and Advising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2"/>
              </a:rPr>
              <a:t>Whitney.Coup@mail.wvu.edu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E8E4ED-6F7F-F709-79E4-B7E15291B32C}"/>
              </a:ext>
            </a:extLst>
          </p:cNvPr>
          <p:cNvSpPr txBox="1"/>
          <p:nvPr/>
        </p:nvSpPr>
        <p:spPr>
          <a:xfrm>
            <a:off x="1447800" y="2800351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Chambers Undergraduate Advising Office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hlinkClick r:id="rId3"/>
              </a:rPr>
              <a:t>BEAdvisor@mail.wvu.edu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304-293-4959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WVUBrand.thmx</Template>
  <TotalTime>2345</TotalTime>
  <Words>142</Words>
  <Application>Microsoft Macintosh PowerPoint</Application>
  <PresentationFormat>On-screen Show (16:9)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Helvetica</vt:lpstr>
      <vt:lpstr>1_Custom Design</vt:lpstr>
      <vt:lpstr>5_Custom Design</vt:lpstr>
      <vt:lpstr>2_Custom Design</vt:lpstr>
      <vt:lpstr>Custom Design</vt:lpstr>
      <vt:lpstr>3_Custom Design</vt:lpstr>
      <vt:lpstr>4_Custom Design</vt:lpstr>
      <vt:lpstr>NEW MATH REQUIREMENTS FOR FALL 2024</vt:lpstr>
      <vt:lpstr>Curriculum changes beginning fall 2024:</vt:lpstr>
      <vt:lpstr>Accounting 202 changes</vt:lpstr>
      <vt:lpstr>QUESTIONS?   </vt:lpstr>
    </vt:vector>
  </TitlesOfParts>
  <Manager/>
  <Company>West Virginia University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 Schwer</dc:creator>
  <cp:keywords/>
  <dc:description/>
  <cp:lastModifiedBy>Joy Carr</cp:lastModifiedBy>
  <cp:revision>239</cp:revision>
  <cp:lastPrinted>2011-03-15T19:57:48Z</cp:lastPrinted>
  <dcterms:created xsi:type="dcterms:W3CDTF">2011-03-24T20:59:43Z</dcterms:created>
  <dcterms:modified xsi:type="dcterms:W3CDTF">2024-01-26T16:17:25Z</dcterms:modified>
  <cp:category/>
</cp:coreProperties>
</file>