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7" r:id="rId2"/>
    <p:sldMasterId id="2147483685" r:id="rId3"/>
    <p:sldMasterId id="2147483699" r:id="rId4"/>
    <p:sldMasterId id="2147483661" r:id="rId5"/>
    <p:sldMasterId id="2147483673" r:id="rId6"/>
    <p:sldMasterId id="2147483701" r:id="rId7"/>
    <p:sldMasterId id="2147483706" r:id="rId8"/>
    <p:sldMasterId id="2147483711" r:id="rId9"/>
    <p:sldMasterId id="2147483716" r:id="rId10"/>
    <p:sldMasterId id="2147483721" r:id="rId11"/>
    <p:sldMasterId id="2147483726" r:id="rId12"/>
    <p:sldMasterId id="2147483731" r:id="rId13"/>
    <p:sldMasterId id="2147483736" r:id="rId14"/>
    <p:sldMasterId id="2147483741" r:id="rId15"/>
    <p:sldMasterId id="2147483746" r:id="rId16"/>
  </p:sldMasterIdLst>
  <p:notesMasterIdLst>
    <p:notesMasterId r:id="rId30"/>
  </p:notesMasterIdLst>
  <p:sldIdLst>
    <p:sldId id="257" r:id="rId17"/>
    <p:sldId id="258" r:id="rId18"/>
    <p:sldId id="273" r:id="rId19"/>
    <p:sldId id="263" r:id="rId20"/>
    <p:sldId id="272" r:id="rId21"/>
    <p:sldId id="275" r:id="rId22"/>
    <p:sldId id="268" r:id="rId23"/>
    <p:sldId id="269" r:id="rId24"/>
    <p:sldId id="274" r:id="rId25"/>
    <p:sldId id="264" r:id="rId26"/>
    <p:sldId id="262" r:id="rId27"/>
    <p:sldId id="270"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AA28"/>
    <a:srgbClr val="032646"/>
    <a:srgbClr val="1E26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0"/>
    <p:restoredTop sz="94699"/>
  </p:normalViewPr>
  <p:slideViewPr>
    <p:cSldViewPr snapToGrid="0" snapToObjects="1">
      <p:cViewPr varScale="1">
        <p:scale>
          <a:sx n="87" d="100"/>
          <a:sy n="87" d="100"/>
        </p:scale>
        <p:origin x="9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WVUE 189</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v>2023</c:v>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(Sheet1!$C$1,Sheet1!$E$1,Sheet1!$G$1,Sheet1!$I$1)</c:f>
              <c:strCache>
                <c:ptCount val="4"/>
                <c:pt idx="0">
                  <c:v>%Returned</c:v>
                </c:pt>
                <c:pt idx="1">
                  <c:v>%Returned (2.0+) </c:v>
                </c:pt>
                <c:pt idx="2">
                  <c:v>%Returned (1.99 and below) </c:v>
                </c:pt>
                <c:pt idx="3">
                  <c:v>% Did Not Return</c:v>
                </c:pt>
              </c:strCache>
            </c:strRef>
          </c:cat>
          <c:val>
            <c:numRef>
              <c:f>(Sheet1!$C$2,Sheet1!$E$2,Sheet1!$G$2,Sheet1!$I$2)</c:f>
              <c:numCache>
                <c:formatCode>0%</c:formatCode>
                <c:ptCount val="4"/>
                <c:pt idx="0">
                  <c:v>0.67</c:v>
                </c:pt>
                <c:pt idx="1">
                  <c:v>0.56999999999999995</c:v>
                </c:pt>
                <c:pt idx="2">
                  <c:v>0.43</c:v>
                </c:pt>
                <c:pt idx="3">
                  <c:v>0.17</c:v>
                </c:pt>
              </c:numCache>
            </c:numRef>
          </c:val>
          <c:extLst>
            <c:ext xmlns:c16="http://schemas.microsoft.com/office/drawing/2014/chart" uri="{C3380CC4-5D6E-409C-BE32-E72D297353CC}">
              <c16:uniqueId val="{00000000-25B9-4FFC-A138-125472FC7A54}"/>
            </c:ext>
          </c:extLst>
        </c:ser>
        <c:ser>
          <c:idx val="2"/>
          <c:order val="1"/>
          <c:tx>
            <c:v>2024</c:v>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(Sheet1!$C$1,Sheet1!$E$1,Sheet1!$G$1,Sheet1!$I$1)</c:f>
              <c:strCache>
                <c:ptCount val="4"/>
                <c:pt idx="0">
                  <c:v>%Returned</c:v>
                </c:pt>
                <c:pt idx="1">
                  <c:v>%Returned (2.0+) </c:v>
                </c:pt>
                <c:pt idx="2">
                  <c:v>%Returned (1.99 and below) </c:v>
                </c:pt>
                <c:pt idx="3">
                  <c:v>% Did Not Return</c:v>
                </c:pt>
              </c:strCache>
            </c:strRef>
          </c:cat>
          <c:val>
            <c:numRef>
              <c:f>(Sheet1!$C$6,Sheet1!$E$6,Sheet1!$G$6,Sheet1!$I$6)</c:f>
              <c:numCache>
                <c:formatCode>0%</c:formatCode>
                <c:ptCount val="4"/>
                <c:pt idx="0">
                  <c:v>0.67</c:v>
                </c:pt>
                <c:pt idx="1">
                  <c:v>0.63</c:v>
                </c:pt>
                <c:pt idx="2">
                  <c:v>0.37</c:v>
                </c:pt>
                <c:pt idx="3">
                  <c:v>0.33</c:v>
                </c:pt>
              </c:numCache>
            </c:numRef>
          </c:val>
          <c:extLst>
            <c:ext xmlns:c16="http://schemas.microsoft.com/office/drawing/2014/chart" uri="{C3380CC4-5D6E-409C-BE32-E72D297353CC}">
              <c16:uniqueId val="{00000001-25B9-4FFC-A138-125472FC7A54}"/>
            </c:ext>
          </c:extLst>
        </c:ser>
        <c:dLbls>
          <c:dLblPos val="inEnd"/>
          <c:showLegendKey val="0"/>
          <c:showVal val="1"/>
          <c:showCatName val="0"/>
          <c:showSerName val="0"/>
          <c:showPercent val="0"/>
          <c:showBubbleSize val="0"/>
        </c:dLbls>
        <c:gapWidth val="65"/>
        <c:axId val="1620133071"/>
        <c:axId val="1620131631"/>
      </c:barChart>
      <c:catAx>
        <c:axId val="162013307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20131631"/>
        <c:crosses val="autoZero"/>
        <c:auto val="1"/>
        <c:lblAlgn val="ctr"/>
        <c:lblOffset val="100"/>
        <c:noMultiLvlLbl val="0"/>
      </c:catAx>
      <c:valAx>
        <c:axId val="162013163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62013307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WVUE </a:t>
            </a:r>
            <a:r>
              <a:rPr lang="en-US" baseline="0"/>
              <a:t> 189</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v>2023</c:v>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(Sheet1!$B$1,Sheet1!$D$1,Sheet1!$F$1,Sheet1!$H$1)</c:f>
              <c:strCache>
                <c:ptCount val="4"/>
                <c:pt idx="0">
                  <c:v>#Returned Fall 2023</c:v>
                </c:pt>
                <c:pt idx="1">
                  <c:v>#Returned (2.0+)</c:v>
                </c:pt>
                <c:pt idx="2">
                  <c:v>#Returned (1.99 and below) </c:v>
                </c:pt>
                <c:pt idx="3">
                  <c:v>#Did Not Return Fall 20204</c:v>
                </c:pt>
              </c:strCache>
            </c:strRef>
          </c:cat>
          <c:val>
            <c:numRef>
              <c:f>(Sheet1!$B$2,Sheet1!$D$2,Sheet1!$F$2,Sheet1!$H$2)</c:f>
              <c:numCache>
                <c:formatCode>General</c:formatCode>
                <c:ptCount val="4"/>
                <c:pt idx="0">
                  <c:v>35</c:v>
                </c:pt>
                <c:pt idx="1">
                  <c:v>20</c:v>
                </c:pt>
                <c:pt idx="2">
                  <c:v>15</c:v>
                </c:pt>
                <c:pt idx="3">
                  <c:v>17</c:v>
                </c:pt>
              </c:numCache>
            </c:numRef>
          </c:val>
          <c:extLst>
            <c:ext xmlns:c16="http://schemas.microsoft.com/office/drawing/2014/chart" uri="{C3380CC4-5D6E-409C-BE32-E72D297353CC}">
              <c16:uniqueId val="{00000000-11DC-4FB4-9FC8-D35412833ADB}"/>
            </c:ext>
          </c:extLst>
        </c:ser>
        <c:ser>
          <c:idx val="2"/>
          <c:order val="1"/>
          <c:tx>
            <c:v>2024</c:v>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(Sheet1!$B$1,Sheet1!$D$1,Sheet1!$F$1,Sheet1!$H$1)</c:f>
              <c:strCache>
                <c:ptCount val="4"/>
                <c:pt idx="0">
                  <c:v>#Returned Fall 2023</c:v>
                </c:pt>
                <c:pt idx="1">
                  <c:v>#Returned (2.0+)</c:v>
                </c:pt>
                <c:pt idx="2">
                  <c:v>#Returned (1.99 and below) </c:v>
                </c:pt>
                <c:pt idx="3">
                  <c:v>#Did Not Return Fall 20204</c:v>
                </c:pt>
              </c:strCache>
            </c:strRef>
          </c:cat>
          <c:val>
            <c:numRef>
              <c:f>(Sheet1!$B$6,Sheet1!$D$6,Sheet1!$F$6,Sheet1!$H$6)</c:f>
              <c:numCache>
                <c:formatCode>General</c:formatCode>
                <c:ptCount val="4"/>
                <c:pt idx="0">
                  <c:v>68</c:v>
                </c:pt>
                <c:pt idx="1">
                  <c:v>43</c:v>
                </c:pt>
                <c:pt idx="2">
                  <c:v>25</c:v>
                </c:pt>
                <c:pt idx="3">
                  <c:v>33</c:v>
                </c:pt>
              </c:numCache>
            </c:numRef>
          </c:val>
          <c:extLst>
            <c:ext xmlns:c16="http://schemas.microsoft.com/office/drawing/2014/chart" uri="{C3380CC4-5D6E-409C-BE32-E72D297353CC}">
              <c16:uniqueId val="{00000001-11DC-4FB4-9FC8-D35412833ADB}"/>
            </c:ext>
          </c:extLst>
        </c:ser>
        <c:dLbls>
          <c:dLblPos val="inEnd"/>
          <c:showLegendKey val="0"/>
          <c:showVal val="1"/>
          <c:showCatName val="0"/>
          <c:showSerName val="0"/>
          <c:showPercent val="0"/>
          <c:showBubbleSize val="0"/>
        </c:dLbls>
        <c:gapWidth val="65"/>
        <c:axId val="1205030256"/>
        <c:axId val="1103685392"/>
      </c:barChart>
      <c:catAx>
        <c:axId val="12050302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103685392"/>
        <c:crosses val="autoZero"/>
        <c:auto val="1"/>
        <c:lblAlgn val="ctr"/>
        <c:lblOffset val="100"/>
        <c:noMultiLvlLbl val="0"/>
      </c:catAx>
      <c:valAx>
        <c:axId val="1103685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2050302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3F079-F20A-4A48-88F9-EFEAF66EA200}"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D0F0E5F-D11D-4D74-87D7-0310E852BE30}">
      <dgm:prSet custT="1"/>
      <dgm:spPr/>
      <dgm:t>
        <a:bodyPr/>
        <a:lstStyle/>
        <a:p>
          <a:pPr>
            <a:defRPr cap="all"/>
          </a:pPr>
          <a:r>
            <a:rPr lang="en-US" sz="1600" b="0" dirty="0">
              <a:solidFill>
                <a:schemeClr val="bg1"/>
              </a:solidFill>
            </a:rPr>
            <a:t>Foster a seamless transition to WVU</a:t>
          </a:r>
          <a:r>
            <a:rPr lang="en-US" sz="1100" b="0" dirty="0"/>
            <a:t>.</a:t>
          </a:r>
          <a:endParaRPr lang="en-US" sz="1100" dirty="0"/>
        </a:p>
      </dgm:t>
    </dgm:pt>
    <dgm:pt modelId="{69070A4F-F847-4992-88EF-53299C660F7D}" type="parTrans" cxnId="{829B2988-CD70-4244-B481-9D6707A27BB2}">
      <dgm:prSet/>
      <dgm:spPr/>
      <dgm:t>
        <a:bodyPr/>
        <a:lstStyle/>
        <a:p>
          <a:endParaRPr lang="en-US"/>
        </a:p>
      </dgm:t>
    </dgm:pt>
    <dgm:pt modelId="{B0F2938F-EEF0-461C-A4F9-9F8E0516844A}" type="sibTrans" cxnId="{829B2988-CD70-4244-B481-9D6707A27BB2}">
      <dgm:prSet/>
      <dgm:spPr/>
      <dgm:t>
        <a:bodyPr/>
        <a:lstStyle/>
        <a:p>
          <a:endParaRPr lang="en-US"/>
        </a:p>
      </dgm:t>
    </dgm:pt>
    <dgm:pt modelId="{9C0D2CBC-9C8C-4346-826D-1566D25F6431}">
      <dgm:prSet custT="1"/>
      <dgm:spPr/>
      <dgm:t>
        <a:bodyPr/>
        <a:lstStyle/>
        <a:p>
          <a:pPr>
            <a:defRPr cap="all"/>
          </a:pPr>
          <a:r>
            <a:rPr lang="en-US" sz="1600" b="0" dirty="0">
              <a:solidFill>
                <a:schemeClr val="bg1"/>
              </a:solidFill>
            </a:rPr>
            <a:t>Enhance student engagement through targeted interventions</a:t>
          </a:r>
          <a:endParaRPr lang="en-US" sz="1600" dirty="0">
            <a:solidFill>
              <a:schemeClr val="bg1"/>
            </a:solidFill>
          </a:endParaRPr>
        </a:p>
      </dgm:t>
    </dgm:pt>
    <dgm:pt modelId="{8DC7AA5B-5ECD-40A3-9479-D9A992852EB2}" type="parTrans" cxnId="{61911FA0-5C65-4EF4-A584-53718230C8B5}">
      <dgm:prSet/>
      <dgm:spPr/>
      <dgm:t>
        <a:bodyPr/>
        <a:lstStyle/>
        <a:p>
          <a:endParaRPr lang="en-US"/>
        </a:p>
      </dgm:t>
    </dgm:pt>
    <dgm:pt modelId="{3782D013-BF25-447B-A709-E28BF27E151E}" type="sibTrans" cxnId="{61911FA0-5C65-4EF4-A584-53718230C8B5}">
      <dgm:prSet/>
      <dgm:spPr/>
      <dgm:t>
        <a:bodyPr/>
        <a:lstStyle/>
        <a:p>
          <a:endParaRPr lang="en-US"/>
        </a:p>
      </dgm:t>
    </dgm:pt>
    <dgm:pt modelId="{1B41299A-37B7-4E05-AA87-219CF7440260}">
      <dgm:prSet custT="1"/>
      <dgm:spPr/>
      <dgm:t>
        <a:bodyPr/>
        <a:lstStyle/>
        <a:p>
          <a:pPr>
            <a:defRPr cap="all"/>
          </a:pPr>
          <a:r>
            <a:rPr lang="en-US" sz="1600" b="0" dirty="0">
              <a:solidFill>
                <a:schemeClr val="bg1"/>
              </a:solidFill>
            </a:rPr>
            <a:t>Provide students with language to understand and leverage their natural talents</a:t>
          </a:r>
          <a:r>
            <a:rPr lang="en-US" sz="2000" b="0" dirty="0"/>
            <a:t>.</a:t>
          </a:r>
          <a:endParaRPr lang="en-US" sz="2000" dirty="0"/>
        </a:p>
      </dgm:t>
    </dgm:pt>
    <dgm:pt modelId="{867FC222-538B-4921-A01C-F803CD4F0A59}" type="parTrans" cxnId="{AE76C528-85E0-4450-A163-9DF14254F63B}">
      <dgm:prSet/>
      <dgm:spPr/>
      <dgm:t>
        <a:bodyPr/>
        <a:lstStyle/>
        <a:p>
          <a:endParaRPr lang="en-US"/>
        </a:p>
      </dgm:t>
    </dgm:pt>
    <dgm:pt modelId="{9D303F2A-2D61-44C7-8E65-A3AFAAD81A03}" type="sibTrans" cxnId="{AE76C528-85E0-4450-A163-9DF14254F63B}">
      <dgm:prSet/>
      <dgm:spPr/>
      <dgm:t>
        <a:bodyPr/>
        <a:lstStyle/>
        <a:p>
          <a:endParaRPr lang="en-US"/>
        </a:p>
      </dgm:t>
    </dgm:pt>
    <dgm:pt modelId="{6464282F-B403-48EA-ABE2-B3B62D3384E0}" type="pres">
      <dgm:prSet presAssocID="{5D23F079-F20A-4A48-88F9-EFEAF66EA200}" presName="root" presStyleCnt="0">
        <dgm:presLayoutVars>
          <dgm:dir/>
          <dgm:resizeHandles val="exact"/>
        </dgm:presLayoutVars>
      </dgm:prSet>
      <dgm:spPr/>
    </dgm:pt>
    <dgm:pt modelId="{E35204DD-6832-44FC-A858-FB36AC60B5E6}" type="pres">
      <dgm:prSet presAssocID="{9D0F0E5F-D11D-4D74-87D7-0310E852BE30}" presName="compNode" presStyleCnt="0"/>
      <dgm:spPr/>
    </dgm:pt>
    <dgm:pt modelId="{DE9835EC-1804-47D7-82E5-76DEEE3FB0D4}" type="pres">
      <dgm:prSet presAssocID="{9D0F0E5F-D11D-4D74-87D7-0310E852BE30}" presName="iconBgRect" presStyleLbl="bgShp" presStyleIdx="0" presStyleCnt="3"/>
      <dgm:spPr/>
    </dgm:pt>
    <dgm:pt modelId="{A6B85636-6589-4DDD-B7C1-C404069BBD62}" type="pres">
      <dgm:prSet presAssocID="{9D0F0E5F-D11D-4D74-87D7-0310E852BE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eat"/>
        </a:ext>
      </dgm:extLst>
    </dgm:pt>
    <dgm:pt modelId="{969D37B3-9FC2-4A01-BFBF-28440662F135}" type="pres">
      <dgm:prSet presAssocID="{9D0F0E5F-D11D-4D74-87D7-0310E852BE30}" presName="spaceRect" presStyleCnt="0"/>
      <dgm:spPr/>
    </dgm:pt>
    <dgm:pt modelId="{BEC6E2E7-B00B-4804-AE58-9A1F7B1229CC}" type="pres">
      <dgm:prSet presAssocID="{9D0F0E5F-D11D-4D74-87D7-0310E852BE30}" presName="textRect" presStyleLbl="revTx" presStyleIdx="0" presStyleCnt="3">
        <dgm:presLayoutVars>
          <dgm:chMax val="1"/>
          <dgm:chPref val="1"/>
        </dgm:presLayoutVars>
      </dgm:prSet>
      <dgm:spPr/>
    </dgm:pt>
    <dgm:pt modelId="{62DFFF30-9A66-451F-968B-99027C3A3705}" type="pres">
      <dgm:prSet presAssocID="{B0F2938F-EEF0-461C-A4F9-9F8E0516844A}" presName="sibTrans" presStyleCnt="0"/>
      <dgm:spPr/>
    </dgm:pt>
    <dgm:pt modelId="{DBF0DC4E-4928-4B79-B06A-B3243FF352FC}" type="pres">
      <dgm:prSet presAssocID="{9C0D2CBC-9C8C-4346-826D-1566D25F6431}" presName="compNode" presStyleCnt="0"/>
      <dgm:spPr/>
    </dgm:pt>
    <dgm:pt modelId="{646A6A51-E0B7-496C-A9E6-1582D712719D}" type="pres">
      <dgm:prSet presAssocID="{9C0D2CBC-9C8C-4346-826D-1566D25F6431}" presName="iconBgRect" presStyleLbl="bgShp" presStyleIdx="1" presStyleCnt="3"/>
      <dgm:spPr/>
    </dgm:pt>
    <dgm:pt modelId="{72E77DA0-AE84-412F-A3FE-91B269F35468}" type="pres">
      <dgm:prSet presAssocID="{9C0D2CBC-9C8C-4346-826D-1566D25F64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C7AAE7B0-2FD8-4F6A-95D9-08EF55BEDE17}" type="pres">
      <dgm:prSet presAssocID="{9C0D2CBC-9C8C-4346-826D-1566D25F6431}" presName="spaceRect" presStyleCnt="0"/>
      <dgm:spPr/>
    </dgm:pt>
    <dgm:pt modelId="{9AD35039-E98C-453E-9EF0-0D48EC00BAE7}" type="pres">
      <dgm:prSet presAssocID="{9C0D2CBC-9C8C-4346-826D-1566D25F6431}" presName="textRect" presStyleLbl="revTx" presStyleIdx="1" presStyleCnt="3">
        <dgm:presLayoutVars>
          <dgm:chMax val="1"/>
          <dgm:chPref val="1"/>
        </dgm:presLayoutVars>
      </dgm:prSet>
      <dgm:spPr/>
    </dgm:pt>
    <dgm:pt modelId="{2EADE1EB-768E-4EC3-A1EA-A9F3C2FC2CBF}" type="pres">
      <dgm:prSet presAssocID="{3782D013-BF25-447B-A709-E28BF27E151E}" presName="sibTrans" presStyleCnt="0"/>
      <dgm:spPr/>
    </dgm:pt>
    <dgm:pt modelId="{65CFA742-39EE-4FB6-8EE8-F578D0511DC2}" type="pres">
      <dgm:prSet presAssocID="{1B41299A-37B7-4E05-AA87-219CF7440260}" presName="compNode" presStyleCnt="0"/>
      <dgm:spPr/>
    </dgm:pt>
    <dgm:pt modelId="{D637643B-8FFA-4C67-A867-6FE48619FD01}" type="pres">
      <dgm:prSet presAssocID="{1B41299A-37B7-4E05-AA87-219CF7440260}" presName="iconBgRect" presStyleLbl="bgShp" presStyleIdx="2" presStyleCnt="3"/>
      <dgm:spPr/>
    </dgm:pt>
    <dgm:pt modelId="{533C4FD9-B709-4E2C-A968-64D32ECB8BE8}" type="pres">
      <dgm:prSet presAssocID="{1B41299A-37B7-4E05-AA87-219CF74402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9EFDFD9E-99D8-4449-BA11-8DF3BA93FDCA}" type="pres">
      <dgm:prSet presAssocID="{1B41299A-37B7-4E05-AA87-219CF7440260}" presName="spaceRect" presStyleCnt="0"/>
      <dgm:spPr/>
    </dgm:pt>
    <dgm:pt modelId="{E9100382-B65C-4D45-8FAA-CF88FD84BADB}" type="pres">
      <dgm:prSet presAssocID="{1B41299A-37B7-4E05-AA87-219CF7440260}" presName="textRect" presStyleLbl="revTx" presStyleIdx="2" presStyleCnt="3">
        <dgm:presLayoutVars>
          <dgm:chMax val="1"/>
          <dgm:chPref val="1"/>
        </dgm:presLayoutVars>
      </dgm:prSet>
      <dgm:spPr/>
    </dgm:pt>
  </dgm:ptLst>
  <dgm:cxnLst>
    <dgm:cxn modelId="{87248325-7BA4-4892-AFDB-7A6A5F5EF235}" type="presOf" srcId="{9C0D2CBC-9C8C-4346-826D-1566D25F6431}" destId="{9AD35039-E98C-453E-9EF0-0D48EC00BAE7}" srcOrd="0" destOrd="0" presId="urn:microsoft.com/office/officeart/2018/5/layout/IconCircleLabelList"/>
    <dgm:cxn modelId="{AE76C528-85E0-4450-A163-9DF14254F63B}" srcId="{5D23F079-F20A-4A48-88F9-EFEAF66EA200}" destId="{1B41299A-37B7-4E05-AA87-219CF7440260}" srcOrd="2" destOrd="0" parTransId="{867FC222-538B-4921-A01C-F803CD4F0A59}" sibTransId="{9D303F2A-2D61-44C7-8E65-A3AFAAD81A03}"/>
    <dgm:cxn modelId="{1E5D6D42-ABD4-4499-9A1A-8A8B01200D08}" type="presOf" srcId="{1B41299A-37B7-4E05-AA87-219CF7440260}" destId="{E9100382-B65C-4D45-8FAA-CF88FD84BADB}" srcOrd="0" destOrd="0" presId="urn:microsoft.com/office/officeart/2018/5/layout/IconCircleLabelList"/>
    <dgm:cxn modelId="{C1DC6087-72B0-447C-9068-3AA7AAE371CB}" type="presOf" srcId="{5D23F079-F20A-4A48-88F9-EFEAF66EA200}" destId="{6464282F-B403-48EA-ABE2-B3B62D3384E0}" srcOrd="0" destOrd="0" presId="urn:microsoft.com/office/officeart/2018/5/layout/IconCircleLabelList"/>
    <dgm:cxn modelId="{829B2988-CD70-4244-B481-9D6707A27BB2}" srcId="{5D23F079-F20A-4A48-88F9-EFEAF66EA200}" destId="{9D0F0E5F-D11D-4D74-87D7-0310E852BE30}" srcOrd="0" destOrd="0" parTransId="{69070A4F-F847-4992-88EF-53299C660F7D}" sibTransId="{B0F2938F-EEF0-461C-A4F9-9F8E0516844A}"/>
    <dgm:cxn modelId="{446B8097-DAFE-4A63-B0EB-304077D7D4D7}" type="presOf" srcId="{9D0F0E5F-D11D-4D74-87D7-0310E852BE30}" destId="{BEC6E2E7-B00B-4804-AE58-9A1F7B1229CC}" srcOrd="0" destOrd="0" presId="urn:microsoft.com/office/officeart/2018/5/layout/IconCircleLabelList"/>
    <dgm:cxn modelId="{61911FA0-5C65-4EF4-A584-53718230C8B5}" srcId="{5D23F079-F20A-4A48-88F9-EFEAF66EA200}" destId="{9C0D2CBC-9C8C-4346-826D-1566D25F6431}" srcOrd="1" destOrd="0" parTransId="{8DC7AA5B-5ECD-40A3-9479-D9A992852EB2}" sibTransId="{3782D013-BF25-447B-A709-E28BF27E151E}"/>
    <dgm:cxn modelId="{8C0F074E-0C87-49E9-AC59-9901EE5B3A13}" type="presParOf" srcId="{6464282F-B403-48EA-ABE2-B3B62D3384E0}" destId="{E35204DD-6832-44FC-A858-FB36AC60B5E6}" srcOrd="0" destOrd="0" presId="urn:microsoft.com/office/officeart/2018/5/layout/IconCircleLabelList"/>
    <dgm:cxn modelId="{3067FF61-EC6E-4F06-AA8F-F73AA0E194B2}" type="presParOf" srcId="{E35204DD-6832-44FC-A858-FB36AC60B5E6}" destId="{DE9835EC-1804-47D7-82E5-76DEEE3FB0D4}" srcOrd="0" destOrd="0" presId="urn:microsoft.com/office/officeart/2018/5/layout/IconCircleLabelList"/>
    <dgm:cxn modelId="{CB036C38-EE22-4A9F-A688-73D7D7673E22}" type="presParOf" srcId="{E35204DD-6832-44FC-A858-FB36AC60B5E6}" destId="{A6B85636-6589-4DDD-B7C1-C404069BBD62}" srcOrd="1" destOrd="0" presId="urn:microsoft.com/office/officeart/2018/5/layout/IconCircleLabelList"/>
    <dgm:cxn modelId="{A5424FFB-3AD8-4D05-8FAE-39295F67945D}" type="presParOf" srcId="{E35204DD-6832-44FC-A858-FB36AC60B5E6}" destId="{969D37B3-9FC2-4A01-BFBF-28440662F135}" srcOrd="2" destOrd="0" presId="urn:microsoft.com/office/officeart/2018/5/layout/IconCircleLabelList"/>
    <dgm:cxn modelId="{719FBFC9-4DD7-4B55-B9A7-94E661B52356}" type="presParOf" srcId="{E35204DD-6832-44FC-A858-FB36AC60B5E6}" destId="{BEC6E2E7-B00B-4804-AE58-9A1F7B1229CC}" srcOrd="3" destOrd="0" presId="urn:microsoft.com/office/officeart/2018/5/layout/IconCircleLabelList"/>
    <dgm:cxn modelId="{B6B3F16A-1489-4037-BE05-22C003DB4ADF}" type="presParOf" srcId="{6464282F-B403-48EA-ABE2-B3B62D3384E0}" destId="{62DFFF30-9A66-451F-968B-99027C3A3705}" srcOrd="1" destOrd="0" presId="urn:microsoft.com/office/officeart/2018/5/layout/IconCircleLabelList"/>
    <dgm:cxn modelId="{BE41DC16-28E3-4611-9B26-A3D9E14D19BD}" type="presParOf" srcId="{6464282F-B403-48EA-ABE2-B3B62D3384E0}" destId="{DBF0DC4E-4928-4B79-B06A-B3243FF352FC}" srcOrd="2" destOrd="0" presId="urn:microsoft.com/office/officeart/2018/5/layout/IconCircleLabelList"/>
    <dgm:cxn modelId="{A1F894B7-3B14-47C3-A91A-4C7E9167F151}" type="presParOf" srcId="{DBF0DC4E-4928-4B79-B06A-B3243FF352FC}" destId="{646A6A51-E0B7-496C-A9E6-1582D712719D}" srcOrd="0" destOrd="0" presId="urn:microsoft.com/office/officeart/2018/5/layout/IconCircleLabelList"/>
    <dgm:cxn modelId="{37124DB5-5293-4DEC-8203-A37156CC7373}" type="presParOf" srcId="{DBF0DC4E-4928-4B79-B06A-B3243FF352FC}" destId="{72E77DA0-AE84-412F-A3FE-91B269F35468}" srcOrd="1" destOrd="0" presId="urn:microsoft.com/office/officeart/2018/5/layout/IconCircleLabelList"/>
    <dgm:cxn modelId="{E77922B0-4FA4-4EBF-81D2-81F079B313AB}" type="presParOf" srcId="{DBF0DC4E-4928-4B79-B06A-B3243FF352FC}" destId="{C7AAE7B0-2FD8-4F6A-95D9-08EF55BEDE17}" srcOrd="2" destOrd="0" presId="urn:microsoft.com/office/officeart/2018/5/layout/IconCircleLabelList"/>
    <dgm:cxn modelId="{72E80EA8-46E2-4E4B-BBA6-CA04A297CB94}" type="presParOf" srcId="{DBF0DC4E-4928-4B79-B06A-B3243FF352FC}" destId="{9AD35039-E98C-453E-9EF0-0D48EC00BAE7}" srcOrd="3" destOrd="0" presId="urn:microsoft.com/office/officeart/2018/5/layout/IconCircleLabelList"/>
    <dgm:cxn modelId="{EEDF6209-4DE9-4267-A16E-2094EE767104}" type="presParOf" srcId="{6464282F-B403-48EA-ABE2-B3B62D3384E0}" destId="{2EADE1EB-768E-4EC3-A1EA-A9F3C2FC2CBF}" srcOrd="3" destOrd="0" presId="urn:microsoft.com/office/officeart/2018/5/layout/IconCircleLabelList"/>
    <dgm:cxn modelId="{51B95F11-81B7-434D-9B8F-485C3F3FDCA5}" type="presParOf" srcId="{6464282F-B403-48EA-ABE2-B3B62D3384E0}" destId="{65CFA742-39EE-4FB6-8EE8-F578D0511DC2}" srcOrd="4" destOrd="0" presId="urn:microsoft.com/office/officeart/2018/5/layout/IconCircleLabelList"/>
    <dgm:cxn modelId="{5CA1A14E-B376-4316-8A4E-EA38DF952422}" type="presParOf" srcId="{65CFA742-39EE-4FB6-8EE8-F578D0511DC2}" destId="{D637643B-8FFA-4C67-A867-6FE48619FD01}" srcOrd="0" destOrd="0" presId="urn:microsoft.com/office/officeart/2018/5/layout/IconCircleLabelList"/>
    <dgm:cxn modelId="{9A688CCF-B4D1-411E-ABDA-31EB85A78A70}" type="presParOf" srcId="{65CFA742-39EE-4FB6-8EE8-F578D0511DC2}" destId="{533C4FD9-B709-4E2C-A968-64D32ECB8BE8}" srcOrd="1" destOrd="0" presId="urn:microsoft.com/office/officeart/2018/5/layout/IconCircleLabelList"/>
    <dgm:cxn modelId="{505E4AEB-F4AC-4E0A-82DA-29CD321070AE}" type="presParOf" srcId="{65CFA742-39EE-4FB6-8EE8-F578D0511DC2}" destId="{9EFDFD9E-99D8-4449-BA11-8DF3BA93FDCA}" srcOrd="2" destOrd="0" presId="urn:microsoft.com/office/officeart/2018/5/layout/IconCircleLabelList"/>
    <dgm:cxn modelId="{100AB812-B101-4458-BA9A-BFA372A4CA55}" type="presParOf" srcId="{65CFA742-39EE-4FB6-8EE8-F578D0511DC2}" destId="{E9100382-B65C-4D45-8FAA-CF88FD84BAD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5D5F0-1726-4496-9C4E-71B87E3AC6EC}"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901C3357-7844-4E28-9E9F-370F163E3853}">
      <dgm:prSet/>
      <dgm:spPr/>
      <dgm:t>
        <a:bodyPr/>
        <a:lstStyle/>
        <a:p>
          <a:r>
            <a:rPr lang="en-US"/>
            <a:t>WVUE 191</a:t>
          </a:r>
        </a:p>
      </dgm:t>
    </dgm:pt>
    <dgm:pt modelId="{CF516CBF-9B8A-4C4B-A98F-93E5BE3F4946}" type="parTrans" cxnId="{C0A74633-0D58-474B-9E52-6815BAB1C48F}">
      <dgm:prSet/>
      <dgm:spPr/>
      <dgm:t>
        <a:bodyPr/>
        <a:lstStyle/>
        <a:p>
          <a:endParaRPr lang="en-US"/>
        </a:p>
      </dgm:t>
    </dgm:pt>
    <dgm:pt modelId="{74E2DD6A-F40C-45A6-85B6-4501EF5EC793}" type="sibTrans" cxnId="{C0A74633-0D58-474B-9E52-6815BAB1C48F}">
      <dgm:prSet/>
      <dgm:spPr/>
      <dgm:t>
        <a:bodyPr/>
        <a:lstStyle/>
        <a:p>
          <a:endParaRPr lang="en-US"/>
        </a:p>
      </dgm:t>
    </dgm:pt>
    <dgm:pt modelId="{ABC75FFA-F0FA-4757-9FA1-5509356411EF}">
      <dgm:prSet/>
      <dgm:spPr/>
      <dgm:t>
        <a:bodyPr/>
        <a:lstStyle/>
        <a:p>
          <a:r>
            <a:rPr lang="en-US"/>
            <a:t>Decrease the number of students who are placed on academic notice at the end of the Fall term</a:t>
          </a:r>
        </a:p>
      </dgm:t>
    </dgm:pt>
    <dgm:pt modelId="{BE8737EC-D158-4D92-8B46-A5BD5925ABC3}" type="parTrans" cxnId="{CBC31DD2-C22D-4EA2-9AEA-00F86B0360A1}">
      <dgm:prSet/>
      <dgm:spPr/>
      <dgm:t>
        <a:bodyPr/>
        <a:lstStyle/>
        <a:p>
          <a:endParaRPr lang="en-US"/>
        </a:p>
      </dgm:t>
    </dgm:pt>
    <dgm:pt modelId="{2FCAF025-6A94-4FF1-8714-2D6DF0FAE367}" type="sibTrans" cxnId="{CBC31DD2-C22D-4EA2-9AEA-00F86B0360A1}">
      <dgm:prSet/>
      <dgm:spPr/>
      <dgm:t>
        <a:bodyPr/>
        <a:lstStyle/>
        <a:p>
          <a:endParaRPr lang="en-US"/>
        </a:p>
      </dgm:t>
    </dgm:pt>
    <dgm:pt modelId="{426498B7-052F-4857-8571-10F2F1C91F8D}">
      <dgm:prSet/>
      <dgm:spPr/>
      <dgm:t>
        <a:bodyPr/>
        <a:lstStyle/>
        <a:p>
          <a:r>
            <a:rPr lang="en-US"/>
            <a:t>WVUE 189</a:t>
          </a:r>
        </a:p>
      </dgm:t>
    </dgm:pt>
    <dgm:pt modelId="{32779765-2A67-4100-9F73-EB14F678617F}" type="parTrans" cxnId="{6A8FBE4E-25E6-4955-A217-61A5F834BE24}">
      <dgm:prSet/>
      <dgm:spPr/>
      <dgm:t>
        <a:bodyPr/>
        <a:lstStyle/>
        <a:p>
          <a:endParaRPr lang="en-US"/>
        </a:p>
      </dgm:t>
    </dgm:pt>
    <dgm:pt modelId="{F38DAAE1-E920-4166-B789-6D6F16C71E53}" type="sibTrans" cxnId="{6A8FBE4E-25E6-4955-A217-61A5F834BE24}">
      <dgm:prSet/>
      <dgm:spPr/>
      <dgm:t>
        <a:bodyPr/>
        <a:lstStyle/>
        <a:p>
          <a:endParaRPr lang="en-US"/>
        </a:p>
      </dgm:t>
    </dgm:pt>
    <dgm:pt modelId="{F4235127-F2F1-4E55-99B6-8270A954808B}">
      <dgm:prSet/>
      <dgm:spPr/>
      <dgm:t>
        <a:bodyPr/>
        <a:lstStyle/>
        <a:p>
          <a:r>
            <a:rPr lang="en-US"/>
            <a:t>Increase the number of students who recover to a 2.0 at the end of the Spring term</a:t>
          </a:r>
        </a:p>
      </dgm:t>
    </dgm:pt>
    <dgm:pt modelId="{D8F2A36B-A18A-40D4-85A1-38E530F9F2F4}" type="parTrans" cxnId="{462B66D4-3641-426D-9EBE-4E3A5DA12C97}">
      <dgm:prSet/>
      <dgm:spPr/>
      <dgm:t>
        <a:bodyPr/>
        <a:lstStyle/>
        <a:p>
          <a:endParaRPr lang="en-US"/>
        </a:p>
      </dgm:t>
    </dgm:pt>
    <dgm:pt modelId="{B664B006-9277-42F2-AEFE-83D374D4ABDB}" type="sibTrans" cxnId="{462B66D4-3641-426D-9EBE-4E3A5DA12C97}">
      <dgm:prSet/>
      <dgm:spPr/>
      <dgm:t>
        <a:bodyPr/>
        <a:lstStyle/>
        <a:p>
          <a:endParaRPr lang="en-US"/>
        </a:p>
      </dgm:t>
    </dgm:pt>
    <dgm:pt modelId="{ACFCB3FA-6D32-4DDB-A68A-6A4138CB062A}">
      <dgm:prSet/>
      <dgm:spPr/>
      <dgm:t>
        <a:bodyPr/>
        <a:lstStyle/>
        <a:p>
          <a:r>
            <a:rPr lang="en-US"/>
            <a:t>Decrease the number of students suspended at the end of the Spring term</a:t>
          </a:r>
        </a:p>
      </dgm:t>
    </dgm:pt>
    <dgm:pt modelId="{7F9FC6AB-D7EF-40D5-B1A0-F97CB4B9F4D6}" type="parTrans" cxnId="{7A4744F1-477D-452F-8CEE-502745F74A93}">
      <dgm:prSet/>
      <dgm:spPr/>
      <dgm:t>
        <a:bodyPr/>
        <a:lstStyle/>
        <a:p>
          <a:endParaRPr lang="en-US"/>
        </a:p>
      </dgm:t>
    </dgm:pt>
    <dgm:pt modelId="{1350FF5F-5CC7-4163-B36C-47CBDF9EA937}" type="sibTrans" cxnId="{7A4744F1-477D-452F-8CEE-502745F74A93}">
      <dgm:prSet/>
      <dgm:spPr/>
      <dgm:t>
        <a:bodyPr/>
        <a:lstStyle/>
        <a:p>
          <a:endParaRPr lang="en-US"/>
        </a:p>
      </dgm:t>
    </dgm:pt>
    <dgm:pt modelId="{CF826DD9-84F1-4851-977F-0D04533BBE9A}">
      <dgm:prSet/>
      <dgm:spPr/>
      <dgm:t>
        <a:bodyPr/>
        <a:lstStyle/>
        <a:p>
          <a:r>
            <a:rPr lang="en-US"/>
            <a:t>Close the gap to a 2.0 to help students recover in their 3</a:t>
          </a:r>
          <a:r>
            <a:rPr lang="en-US" baseline="30000"/>
            <a:t>rd</a:t>
          </a:r>
          <a:r>
            <a:rPr lang="en-US"/>
            <a:t> semester and avoid suspension</a:t>
          </a:r>
        </a:p>
      </dgm:t>
    </dgm:pt>
    <dgm:pt modelId="{442D4F33-4B36-4A83-87E8-6F321399EDCF}" type="parTrans" cxnId="{216E75BE-A989-4DB2-8E37-A5BD7C423EDA}">
      <dgm:prSet/>
      <dgm:spPr/>
      <dgm:t>
        <a:bodyPr/>
        <a:lstStyle/>
        <a:p>
          <a:endParaRPr lang="en-US"/>
        </a:p>
      </dgm:t>
    </dgm:pt>
    <dgm:pt modelId="{B05CE98D-3946-4048-B618-9CF3AAF6DFB0}" type="sibTrans" cxnId="{216E75BE-A989-4DB2-8E37-A5BD7C423EDA}">
      <dgm:prSet/>
      <dgm:spPr/>
      <dgm:t>
        <a:bodyPr/>
        <a:lstStyle/>
        <a:p>
          <a:endParaRPr lang="en-US"/>
        </a:p>
      </dgm:t>
    </dgm:pt>
    <dgm:pt modelId="{1E6F689C-1557-4CDD-BA56-0A6FD6B595FC}" type="pres">
      <dgm:prSet presAssocID="{E855D5F0-1726-4496-9C4E-71B87E3AC6EC}" presName="hierChild1" presStyleCnt="0">
        <dgm:presLayoutVars>
          <dgm:orgChart val="1"/>
          <dgm:chPref val="1"/>
          <dgm:dir/>
          <dgm:animOne val="branch"/>
          <dgm:animLvl val="lvl"/>
          <dgm:resizeHandles/>
        </dgm:presLayoutVars>
      </dgm:prSet>
      <dgm:spPr/>
    </dgm:pt>
    <dgm:pt modelId="{48762F09-B7CE-41D5-9A4C-A90207F66995}" type="pres">
      <dgm:prSet presAssocID="{901C3357-7844-4E28-9E9F-370F163E3853}" presName="hierRoot1" presStyleCnt="0">
        <dgm:presLayoutVars>
          <dgm:hierBranch val="init"/>
        </dgm:presLayoutVars>
      </dgm:prSet>
      <dgm:spPr/>
    </dgm:pt>
    <dgm:pt modelId="{970C999D-B006-4D6F-B052-FE43DCED4105}" type="pres">
      <dgm:prSet presAssocID="{901C3357-7844-4E28-9E9F-370F163E3853}" presName="rootComposite1" presStyleCnt="0"/>
      <dgm:spPr/>
    </dgm:pt>
    <dgm:pt modelId="{AAC44116-429C-4648-8D93-C9EDDBA6953E}" type="pres">
      <dgm:prSet presAssocID="{901C3357-7844-4E28-9E9F-370F163E3853}" presName="rootText1" presStyleLbl="node0" presStyleIdx="0" presStyleCnt="2">
        <dgm:presLayoutVars>
          <dgm:chPref val="3"/>
        </dgm:presLayoutVars>
      </dgm:prSet>
      <dgm:spPr/>
    </dgm:pt>
    <dgm:pt modelId="{6121D78B-0929-44BC-936B-C0201461C9F9}" type="pres">
      <dgm:prSet presAssocID="{901C3357-7844-4E28-9E9F-370F163E3853}" presName="rootConnector1" presStyleLbl="node1" presStyleIdx="0" presStyleCnt="0"/>
      <dgm:spPr/>
    </dgm:pt>
    <dgm:pt modelId="{20A9E0AB-4890-47F9-BE27-07F96304444E}" type="pres">
      <dgm:prSet presAssocID="{901C3357-7844-4E28-9E9F-370F163E3853}" presName="hierChild2" presStyleCnt="0"/>
      <dgm:spPr/>
    </dgm:pt>
    <dgm:pt modelId="{C89D5451-127A-4FA3-9D62-3EAC5C42E148}" type="pres">
      <dgm:prSet presAssocID="{BE8737EC-D158-4D92-8B46-A5BD5925ABC3}" presName="Name37" presStyleLbl="parChTrans1D2" presStyleIdx="0" presStyleCnt="4"/>
      <dgm:spPr/>
    </dgm:pt>
    <dgm:pt modelId="{BB963C33-A1D6-47F0-BA33-9CCBF2A6CED7}" type="pres">
      <dgm:prSet presAssocID="{ABC75FFA-F0FA-4757-9FA1-5509356411EF}" presName="hierRoot2" presStyleCnt="0">
        <dgm:presLayoutVars>
          <dgm:hierBranch val="init"/>
        </dgm:presLayoutVars>
      </dgm:prSet>
      <dgm:spPr/>
    </dgm:pt>
    <dgm:pt modelId="{CD969E8C-9205-473C-A4DE-DCDBA5D7DB34}" type="pres">
      <dgm:prSet presAssocID="{ABC75FFA-F0FA-4757-9FA1-5509356411EF}" presName="rootComposite" presStyleCnt="0"/>
      <dgm:spPr/>
    </dgm:pt>
    <dgm:pt modelId="{2CB72484-1EBF-4C97-99D9-84E1F8BEE129}" type="pres">
      <dgm:prSet presAssocID="{ABC75FFA-F0FA-4757-9FA1-5509356411EF}" presName="rootText" presStyleLbl="node2" presStyleIdx="0" presStyleCnt="4">
        <dgm:presLayoutVars>
          <dgm:chPref val="3"/>
        </dgm:presLayoutVars>
      </dgm:prSet>
      <dgm:spPr/>
    </dgm:pt>
    <dgm:pt modelId="{9779222B-8489-44EE-A486-87F23A9B96E4}" type="pres">
      <dgm:prSet presAssocID="{ABC75FFA-F0FA-4757-9FA1-5509356411EF}" presName="rootConnector" presStyleLbl="node2" presStyleIdx="0" presStyleCnt="4"/>
      <dgm:spPr/>
    </dgm:pt>
    <dgm:pt modelId="{7E0043AA-20FC-4865-AE1B-97CC43CBEDF6}" type="pres">
      <dgm:prSet presAssocID="{ABC75FFA-F0FA-4757-9FA1-5509356411EF}" presName="hierChild4" presStyleCnt="0"/>
      <dgm:spPr/>
    </dgm:pt>
    <dgm:pt modelId="{3842DD4C-157E-4CC8-A117-38A94D228E0E}" type="pres">
      <dgm:prSet presAssocID="{ABC75FFA-F0FA-4757-9FA1-5509356411EF}" presName="hierChild5" presStyleCnt="0"/>
      <dgm:spPr/>
    </dgm:pt>
    <dgm:pt modelId="{C45B078E-526F-45F8-BB8B-EE35C4844DDB}" type="pres">
      <dgm:prSet presAssocID="{901C3357-7844-4E28-9E9F-370F163E3853}" presName="hierChild3" presStyleCnt="0"/>
      <dgm:spPr/>
    </dgm:pt>
    <dgm:pt modelId="{1C30FA79-5F91-4928-9D2B-04A1D91962A2}" type="pres">
      <dgm:prSet presAssocID="{426498B7-052F-4857-8571-10F2F1C91F8D}" presName="hierRoot1" presStyleCnt="0">
        <dgm:presLayoutVars>
          <dgm:hierBranch val="init"/>
        </dgm:presLayoutVars>
      </dgm:prSet>
      <dgm:spPr/>
    </dgm:pt>
    <dgm:pt modelId="{93C08B54-E33A-4DE4-9BB2-2F4DEC7133C6}" type="pres">
      <dgm:prSet presAssocID="{426498B7-052F-4857-8571-10F2F1C91F8D}" presName="rootComposite1" presStyleCnt="0"/>
      <dgm:spPr/>
    </dgm:pt>
    <dgm:pt modelId="{2CBF3CC1-547F-4558-A6BF-146256FBF33E}" type="pres">
      <dgm:prSet presAssocID="{426498B7-052F-4857-8571-10F2F1C91F8D}" presName="rootText1" presStyleLbl="node0" presStyleIdx="1" presStyleCnt="2">
        <dgm:presLayoutVars>
          <dgm:chPref val="3"/>
        </dgm:presLayoutVars>
      </dgm:prSet>
      <dgm:spPr/>
    </dgm:pt>
    <dgm:pt modelId="{B688E05F-2333-445D-BEEA-7367E9E6793E}" type="pres">
      <dgm:prSet presAssocID="{426498B7-052F-4857-8571-10F2F1C91F8D}" presName="rootConnector1" presStyleLbl="node1" presStyleIdx="0" presStyleCnt="0"/>
      <dgm:spPr/>
    </dgm:pt>
    <dgm:pt modelId="{6EA61BBD-FFBB-483C-BD61-0485C21BA5E4}" type="pres">
      <dgm:prSet presAssocID="{426498B7-052F-4857-8571-10F2F1C91F8D}" presName="hierChild2" presStyleCnt="0"/>
      <dgm:spPr/>
    </dgm:pt>
    <dgm:pt modelId="{4D453C5B-9EC7-4939-A344-68FC176E142C}" type="pres">
      <dgm:prSet presAssocID="{D8F2A36B-A18A-40D4-85A1-38E530F9F2F4}" presName="Name37" presStyleLbl="parChTrans1D2" presStyleIdx="1" presStyleCnt="4"/>
      <dgm:spPr/>
    </dgm:pt>
    <dgm:pt modelId="{4EBACFFC-041D-47E2-93AC-1E437AE9A229}" type="pres">
      <dgm:prSet presAssocID="{F4235127-F2F1-4E55-99B6-8270A954808B}" presName="hierRoot2" presStyleCnt="0">
        <dgm:presLayoutVars>
          <dgm:hierBranch val="init"/>
        </dgm:presLayoutVars>
      </dgm:prSet>
      <dgm:spPr/>
    </dgm:pt>
    <dgm:pt modelId="{AFFE258D-3B1E-4E97-B552-DA358836594D}" type="pres">
      <dgm:prSet presAssocID="{F4235127-F2F1-4E55-99B6-8270A954808B}" presName="rootComposite" presStyleCnt="0"/>
      <dgm:spPr/>
    </dgm:pt>
    <dgm:pt modelId="{10EB5BF0-0E16-4FA8-82BC-CF1448A43D4A}" type="pres">
      <dgm:prSet presAssocID="{F4235127-F2F1-4E55-99B6-8270A954808B}" presName="rootText" presStyleLbl="node2" presStyleIdx="1" presStyleCnt="4">
        <dgm:presLayoutVars>
          <dgm:chPref val="3"/>
        </dgm:presLayoutVars>
      </dgm:prSet>
      <dgm:spPr/>
    </dgm:pt>
    <dgm:pt modelId="{93CFC767-08CE-4837-B110-55846C6880E4}" type="pres">
      <dgm:prSet presAssocID="{F4235127-F2F1-4E55-99B6-8270A954808B}" presName="rootConnector" presStyleLbl="node2" presStyleIdx="1" presStyleCnt="4"/>
      <dgm:spPr/>
    </dgm:pt>
    <dgm:pt modelId="{E26FC00E-ADD1-4F10-B374-2D38FD8C018D}" type="pres">
      <dgm:prSet presAssocID="{F4235127-F2F1-4E55-99B6-8270A954808B}" presName="hierChild4" presStyleCnt="0"/>
      <dgm:spPr/>
    </dgm:pt>
    <dgm:pt modelId="{A84A887B-E1BE-4C2A-81CF-4D33B740EED0}" type="pres">
      <dgm:prSet presAssocID="{F4235127-F2F1-4E55-99B6-8270A954808B}" presName="hierChild5" presStyleCnt="0"/>
      <dgm:spPr/>
    </dgm:pt>
    <dgm:pt modelId="{1F2E5201-A46F-4DB9-876A-B47309250747}" type="pres">
      <dgm:prSet presAssocID="{7F9FC6AB-D7EF-40D5-B1A0-F97CB4B9F4D6}" presName="Name37" presStyleLbl="parChTrans1D2" presStyleIdx="2" presStyleCnt="4"/>
      <dgm:spPr/>
    </dgm:pt>
    <dgm:pt modelId="{DF1EFA97-BFD4-4DE3-BB87-4236C8FE8750}" type="pres">
      <dgm:prSet presAssocID="{ACFCB3FA-6D32-4DDB-A68A-6A4138CB062A}" presName="hierRoot2" presStyleCnt="0">
        <dgm:presLayoutVars>
          <dgm:hierBranch val="init"/>
        </dgm:presLayoutVars>
      </dgm:prSet>
      <dgm:spPr/>
    </dgm:pt>
    <dgm:pt modelId="{834F3220-42B4-4AD9-8E5C-684D25DF33F7}" type="pres">
      <dgm:prSet presAssocID="{ACFCB3FA-6D32-4DDB-A68A-6A4138CB062A}" presName="rootComposite" presStyleCnt="0"/>
      <dgm:spPr/>
    </dgm:pt>
    <dgm:pt modelId="{F4A27B7F-029B-4F41-8509-E180DA2F9DF3}" type="pres">
      <dgm:prSet presAssocID="{ACFCB3FA-6D32-4DDB-A68A-6A4138CB062A}" presName="rootText" presStyleLbl="node2" presStyleIdx="2" presStyleCnt="4">
        <dgm:presLayoutVars>
          <dgm:chPref val="3"/>
        </dgm:presLayoutVars>
      </dgm:prSet>
      <dgm:spPr/>
    </dgm:pt>
    <dgm:pt modelId="{3A025103-B052-43D5-8AF2-61777433266C}" type="pres">
      <dgm:prSet presAssocID="{ACFCB3FA-6D32-4DDB-A68A-6A4138CB062A}" presName="rootConnector" presStyleLbl="node2" presStyleIdx="2" presStyleCnt="4"/>
      <dgm:spPr/>
    </dgm:pt>
    <dgm:pt modelId="{3C9C066F-B1F7-4B54-AC3D-ECA62F933C37}" type="pres">
      <dgm:prSet presAssocID="{ACFCB3FA-6D32-4DDB-A68A-6A4138CB062A}" presName="hierChild4" presStyleCnt="0"/>
      <dgm:spPr/>
    </dgm:pt>
    <dgm:pt modelId="{3A9B670C-B368-4438-8A4A-5BADDF4E617C}" type="pres">
      <dgm:prSet presAssocID="{ACFCB3FA-6D32-4DDB-A68A-6A4138CB062A}" presName="hierChild5" presStyleCnt="0"/>
      <dgm:spPr/>
    </dgm:pt>
    <dgm:pt modelId="{58C4E864-3112-4A01-BEC3-F084850BA117}" type="pres">
      <dgm:prSet presAssocID="{442D4F33-4B36-4A83-87E8-6F321399EDCF}" presName="Name37" presStyleLbl="parChTrans1D2" presStyleIdx="3" presStyleCnt="4"/>
      <dgm:spPr/>
    </dgm:pt>
    <dgm:pt modelId="{50527980-5C20-4443-905F-4295C7FE4C2C}" type="pres">
      <dgm:prSet presAssocID="{CF826DD9-84F1-4851-977F-0D04533BBE9A}" presName="hierRoot2" presStyleCnt="0">
        <dgm:presLayoutVars>
          <dgm:hierBranch val="init"/>
        </dgm:presLayoutVars>
      </dgm:prSet>
      <dgm:spPr/>
    </dgm:pt>
    <dgm:pt modelId="{4C29672B-B39E-43AE-8CD4-5B131E262647}" type="pres">
      <dgm:prSet presAssocID="{CF826DD9-84F1-4851-977F-0D04533BBE9A}" presName="rootComposite" presStyleCnt="0"/>
      <dgm:spPr/>
    </dgm:pt>
    <dgm:pt modelId="{94B3B1EF-A4C0-4B48-9BD6-CAF460413258}" type="pres">
      <dgm:prSet presAssocID="{CF826DD9-84F1-4851-977F-0D04533BBE9A}" presName="rootText" presStyleLbl="node2" presStyleIdx="3" presStyleCnt="4">
        <dgm:presLayoutVars>
          <dgm:chPref val="3"/>
        </dgm:presLayoutVars>
      </dgm:prSet>
      <dgm:spPr/>
    </dgm:pt>
    <dgm:pt modelId="{12C5936B-C70A-48D1-B664-530E90565B84}" type="pres">
      <dgm:prSet presAssocID="{CF826DD9-84F1-4851-977F-0D04533BBE9A}" presName="rootConnector" presStyleLbl="node2" presStyleIdx="3" presStyleCnt="4"/>
      <dgm:spPr/>
    </dgm:pt>
    <dgm:pt modelId="{0CBC842C-0AA5-421A-B42A-DFB2E50E3A5E}" type="pres">
      <dgm:prSet presAssocID="{CF826DD9-84F1-4851-977F-0D04533BBE9A}" presName="hierChild4" presStyleCnt="0"/>
      <dgm:spPr/>
    </dgm:pt>
    <dgm:pt modelId="{DBE8AB8A-39C8-4916-BD92-2B82E71CEBF7}" type="pres">
      <dgm:prSet presAssocID="{CF826DD9-84F1-4851-977F-0D04533BBE9A}" presName="hierChild5" presStyleCnt="0"/>
      <dgm:spPr/>
    </dgm:pt>
    <dgm:pt modelId="{8AFCB86E-E676-45A9-9896-47B945CC8D1E}" type="pres">
      <dgm:prSet presAssocID="{426498B7-052F-4857-8571-10F2F1C91F8D}" presName="hierChild3" presStyleCnt="0"/>
      <dgm:spPr/>
    </dgm:pt>
  </dgm:ptLst>
  <dgm:cxnLst>
    <dgm:cxn modelId="{7175F201-993F-4F3B-B041-9BDBEAC9EC8E}" type="presOf" srcId="{442D4F33-4B36-4A83-87E8-6F321399EDCF}" destId="{58C4E864-3112-4A01-BEC3-F084850BA117}" srcOrd="0" destOrd="0" presId="urn:microsoft.com/office/officeart/2005/8/layout/orgChart1"/>
    <dgm:cxn modelId="{A9963618-17AC-471F-B4AD-6E92EDA51D4A}" type="presOf" srcId="{BE8737EC-D158-4D92-8B46-A5BD5925ABC3}" destId="{C89D5451-127A-4FA3-9D62-3EAC5C42E148}" srcOrd="0" destOrd="0" presId="urn:microsoft.com/office/officeart/2005/8/layout/orgChart1"/>
    <dgm:cxn modelId="{8AC9A62F-20AD-4256-A99D-9CD7187C4113}" type="presOf" srcId="{CF826DD9-84F1-4851-977F-0D04533BBE9A}" destId="{94B3B1EF-A4C0-4B48-9BD6-CAF460413258}" srcOrd="0" destOrd="0" presId="urn:microsoft.com/office/officeart/2005/8/layout/orgChart1"/>
    <dgm:cxn modelId="{C0A74633-0D58-474B-9E52-6815BAB1C48F}" srcId="{E855D5F0-1726-4496-9C4E-71B87E3AC6EC}" destId="{901C3357-7844-4E28-9E9F-370F163E3853}" srcOrd="0" destOrd="0" parTransId="{CF516CBF-9B8A-4C4B-A98F-93E5BE3F4946}" sibTransId="{74E2DD6A-F40C-45A6-85B6-4501EF5EC793}"/>
    <dgm:cxn modelId="{A7B9C13C-A675-4EDA-AD45-1ECF13879024}" type="presOf" srcId="{ACFCB3FA-6D32-4DDB-A68A-6A4138CB062A}" destId="{3A025103-B052-43D5-8AF2-61777433266C}" srcOrd="1" destOrd="0" presId="urn:microsoft.com/office/officeart/2005/8/layout/orgChart1"/>
    <dgm:cxn modelId="{8D704842-129F-4735-94DD-800D6DB181FD}" type="presOf" srcId="{901C3357-7844-4E28-9E9F-370F163E3853}" destId="{6121D78B-0929-44BC-936B-C0201461C9F9}" srcOrd="1" destOrd="0" presId="urn:microsoft.com/office/officeart/2005/8/layout/orgChart1"/>
    <dgm:cxn modelId="{03BDA348-C948-41C7-B98B-4702331B5184}" type="presOf" srcId="{ABC75FFA-F0FA-4757-9FA1-5509356411EF}" destId="{2CB72484-1EBF-4C97-99D9-84E1F8BEE129}" srcOrd="0" destOrd="0" presId="urn:microsoft.com/office/officeart/2005/8/layout/orgChart1"/>
    <dgm:cxn modelId="{6A8FBE4E-25E6-4955-A217-61A5F834BE24}" srcId="{E855D5F0-1726-4496-9C4E-71B87E3AC6EC}" destId="{426498B7-052F-4857-8571-10F2F1C91F8D}" srcOrd="1" destOrd="0" parTransId="{32779765-2A67-4100-9F73-EB14F678617F}" sibTransId="{F38DAAE1-E920-4166-B789-6D6F16C71E53}"/>
    <dgm:cxn modelId="{72941F81-9DEE-4848-9B9B-B466E0A00A66}" type="presOf" srcId="{901C3357-7844-4E28-9E9F-370F163E3853}" destId="{AAC44116-429C-4648-8D93-C9EDDBA6953E}" srcOrd="0" destOrd="0" presId="urn:microsoft.com/office/officeart/2005/8/layout/orgChart1"/>
    <dgm:cxn modelId="{BA233F85-82BF-4808-87CB-820066A1DD5E}" type="presOf" srcId="{426498B7-052F-4857-8571-10F2F1C91F8D}" destId="{B688E05F-2333-445D-BEEA-7367E9E6793E}" srcOrd="1" destOrd="0" presId="urn:microsoft.com/office/officeart/2005/8/layout/orgChart1"/>
    <dgm:cxn modelId="{98828D87-C120-46EA-936C-8BB8FB489451}" type="presOf" srcId="{D8F2A36B-A18A-40D4-85A1-38E530F9F2F4}" destId="{4D453C5B-9EC7-4939-A344-68FC176E142C}" srcOrd="0" destOrd="0" presId="urn:microsoft.com/office/officeart/2005/8/layout/orgChart1"/>
    <dgm:cxn modelId="{CC83C09B-F99B-499A-9D2D-87EBEA16B5A0}" type="presOf" srcId="{F4235127-F2F1-4E55-99B6-8270A954808B}" destId="{93CFC767-08CE-4837-B110-55846C6880E4}" srcOrd="1" destOrd="0" presId="urn:microsoft.com/office/officeart/2005/8/layout/orgChart1"/>
    <dgm:cxn modelId="{D5C2129E-D2A1-45F4-B6EA-37B42D67EE2E}" type="presOf" srcId="{E855D5F0-1726-4496-9C4E-71B87E3AC6EC}" destId="{1E6F689C-1557-4CDD-BA56-0A6FD6B595FC}" srcOrd="0" destOrd="0" presId="urn:microsoft.com/office/officeart/2005/8/layout/orgChart1"/>
    <dgm:cxn modelId="{4DEDB49F-6846-4CA6-A0FB-051564227A25}" type="presOf" srcId="{ACFCB3FA-6D32-4DDB-A68A-6A4138CB062A}" destId="{F4A27B7F-029B-4F41-8509-E180DA2F9DF3}" srcOrd="0" destOrd="0" presId="urn:microsoft.com/office/officeart/2005/8/layout/orgChart1"/>
    <dgm:cxn modelId="{26B555A4-85C5-487D-8A3F-72E2E410C95C}" type="presOf" srcId="{7F9FC6AB-D7EF-40D5-B1A0-F97CB4B9F4D6}" destId="{1F2E5201-A46F-4DB9-876A-B47309250747}" srcOrd="0" destOrd="0" presId="urn:microsoft.com/office/officeart/2005/8/layout/orgChart1"/>
    <dgm:cxn modelId="{216E75BE-A989-4DB2-8E37-A5BD7C423EDA}" srcId="{426498B7-052F-4857-8571-10F2F1C91F8D}" destId="{CF826DD9-84F1-4851-977F-0D04533BBE9A}" srcOrd="2" destOrd="0" parTransId="{442D4F33-4B36-4A83-87E8-6F321399EDCF}" sibTransId="{B05CE98D-3946-4048-B618-9CF3AAF6DFB0}"/>
    <dgm:cxn modelId="{033C1ECA-F3E9-46A6-B896-4CAC75A9C12B}" type="presOf" srcId="{ABC75FFA-F0FA-4757-9FA1-5509356411EF}" destId="{9779222B-8489-44EE-A486-87F23A9B96E4}" srcOrd="1" destOrd="0" presId="urn:microsoft.com/office/officeart/2005/8/layout/orgChart1"/>
    <dgm:cxn modelId="{CBC31DD2-C22D-4EA2-9AEA-00F86B0360A1}" srcId="{901C3357-7844-4E28-9E9F-370F163E3853}" destId="{ABC75FFA-F0FA-4757-9FA1-5509356411EF}" srcOrd="0" destOrd="0" parTransId="{BE8737EC-D158-4D92-8B46-A5BD5925ABC3}" sibTransId="{2FCAF025-6A94-4FF1-8714-2D6DF0FAE367}"/>
    <dgm:cxn modelId="{462B66D4-3641-426D-9EBE-4E3A5DA12C97}" srcId="{426498B7-052F-4857-8571-10F2F1C91F8D}" destId="{F4235127-F2F1-4E55-99B6-8270A954808B}" srcOrd="0" destOrd="0" parTransId="{D8F2A36B-A18A-40D4-85A1-38E530F9F2F4}" sibTransId="{B664B006-9277-42F2-AEFE-83D374D4ABDB}"/>
    <dgm:cxn modelId="{CC4568E8-1384-4488-8781-AE5F2FE9E067}" type="presOf" srcId="{F4235127-F2F1-4E55-99B6-8270A954808B}" destId="{10EB5BF0-0E16-4FA8-82BC-CF1448A43D4A}" srcOrd="0" destOrd="0" presId="urn:microsoft.com/office/officeart/2005/8/layout/orgChart1"/>
    <dgm:cxn modelId="{AEDA01ED-FA16-4ADD-AF7F-1B9FB9D6EEE5}" type="presOf" srcId="{426498B7-052F-4857-8571-10F2F1C91F8D}" destId="{2CBF3CC1-547F-4558-A6BF-146256FBF33E}" srcOrd="0" destOrd="0" presId="urn:microsoft.com/office/officeart/2005/8/layout/orgChart1"/>
    <dgm:cxn modelId="{7A4744F1-477D-452F-8CEE-502745F74A93}" srcId="{426498B7-052F-4857-8571-10F2F1C91F8D}" destId="{ACFCB3FA-6D32-4DDB-A68A-6A4138CB062A}" srcOrd="1" destOrd="0" parTransId="{7F9FC6AB-D7EF-40D5-B1A0-F97CB4B9F4D6}" sibTransId="{1350FF5F-5CC7-4163-B36C-47CBDF9EA937}"/>
    <dgm:cxn modelId="{4921A2FC-F8B0-4BC2-BF16-E4A4E9E35990}" type="presOf" srcId="{CF826DD9-84F1-4851-977F-0D04533BBE9A}" destId="{12C5936B-C70A-48D1-B664-530E90565B84}" srcOrd="1" destOrd="0" presId="urn:microsoft.com/office/officeart/2005/8/layout/orgChart1"/>
    <dgm:cxn modelId="{88F877FE-64C4-4919-AA5E-4C54CE1B0250}" type="presParOf" srcId="{1E6F689C-1557-4CDD-BA56-0A6FD6B595FC}" destId="{48762F09-B7CE-41D5-9A4C-A90207F66995}" srcOrd="0" destOrd="0" presId="urn:microsoft.com/office/officeart/2005/8/layout/orgChart1"/>
    <dgm:cxn modelId="{4F05940A-DE88-4972-8E64-3C0324F3FDAB}" type="presParOf" srcId="{48762F09-B7CE-41D5-9A4C-A90207F66995}" destId="{970C999D-B006-4D6F-B052-FE43DCED4105}" srcOrd="0" destOrd="0" presId="urn:microsoft.com/office/officeart/2005/8/layout/orgChart1"/>
    <dgm:cxn modelId="{8EDB82B8-9206-494E-82B5-A7884991DD52}" type="presParOf" srcId="{970C999D-B006-4D6F-B052-FE43DCED4105}" destId="{AAC44116-429C-4648-8D93-C9EDDBA6953E}" srcOrd="0" destOrd="0" presId="urn:microsoft.com/office/officeart/2005/8/layout/orgChart1"/>
    <dgm:cxn modelId="{E520876A-2E32-47F5-96CA-2682A2A990AF}" type="presParOf" srcId="{970C999D-B006-4D6F-B052-FE43DCED4105}" destId="{6121D78B-0929-44BC-936B-C0201461C9F9}" srcOrd="1" destOrd="0" presId="urn:microsoft.com/office/officeart/2005/8/layout/orgChart1"/>
    <dgm:cxn modelId="{1DA99E22-0408-40E9-A9E3-6E3F4E9CF9A5}" type="presParOf" srcId="{48762F09-B7CE-41D5-9A4C-A90207F66995}" destId="{20A9E0AB-4890-47F9-BE27-07F96304444E}" srcOrd="1" destOrd="0" presId="urn:microsoft.com/office/officeart/2005/8/layout/orgChart1"/>
    <dgm:cxn modelId="{98934394-A99F-4E7A-872F-76DD36460606}" type="presParOf" srcId="{20A9E0AB-4890-47F9-BE27-07F96304444E}" destId="{C89D5451-127A-4FA3-9D62-3EAC5C42E148}" srcOrd="0" destOrd="0" presId="urn:microsoft.com/office/officeart/2005/8/layout/orgChart1"/>
    <dgm:cxn modelId="{2C94B415-B935-4055-ABAD-0D18DADF450E}" type="presParOf" srcId="{20A9E0AB-4890-47F9-BE27-07F96304444E}" destId="{BB963C33-A1D6-47F0-BA33-9CCBF2A6CED7}" srcOrd="1" destOrd="0" presId="urn:microsoft.com/office/officeart/2005/8/layout/orgChart1"/>
    <dgm:cxn modelId="{E523B47D-F12F-459A-8D2B-97B9508D85A4}" type="presParOf" srcId="{BB963C33-A1D6-47F0-BA33-9CCBF2A6CED7}" destId="{CD969E8C-9205-473C-A4DE-DCDBA5D7DB34}" srcOrd="0" destOrd="0" presId="urn:microsoft.com/office/officeart/2005/8/layout/orgChart1"/>
    <dgm:cxn modelId="{1A71357D-A83D-462E-BC29-3F454144E21D}" type="presParOf" srcId="{CD969E8C-9205-473C-A4DE-DCDBA5D7DB34}" destId="{2CB72484-1EBF-4C97-99D9-84E1F8BEE129}" srcOrd="0" destOrd="0" presId="urn:microsoft.com/office/officeart/2005/8/layout/orgChart1"/>
    <dgm:cxn modelId="{3947B100-657A-4106-9821-A20E0079E382}" type="presParOf" srcId="{CD969E8C-9205-473C-A4DE-DCDBA5D7DB34}" destId="{9779222B-8489-44EE-A486-87F23A9B96E4}" srcOrd="1" destOrd="0" presId="urn:microsoft.com/office/officeart/2005/8/layout/orgChart1"/>
    <dgm:cxn modelId="{17B6D1D4-9B1F-4AD3-8F4D-96860EB28CB4}" type="presParOf" srcId="{BB963C33-A1D6-47F0-BA33-9CCBF2A6CED7}" destId="{7E0043AA-20FC-4865-AE1B-97CC43CBEDF6}" srcOrd="1" destOrd="0" presId="urn:microsoft.com/office/officeart/2005/8/layout/orgChart1"/>
    <dgm:cxn modelId="{A5203D37-11CB-4E52-A365-60663B58BD4C}" type="presParOf" srcId="{BB963C33-A1D6-47F0-BA33-9CCBF2A6CED7}" destId="{3842DD4C-157E-4CC8-A117-38A94D228E0E}" srcOrd="2" destOrd="0" presId="urn:microsoft.com/office/officeart/2005/8/layout/orgChart1"/>
    <dgm:cxn modelId="{5182AE9F-4FA6-4AE5-8E28-D46CEB48AD19}" type="presParOf" srcId="{48762F09-B7CE-41D5-9A4C-A90207F66995}" destId="{C45B078E-526F-45F8-BB8B-EE35C4844DDB}" srcOrd="2" destOrd="0" presId="urn:microsoft.com/office/officeart/2005/8/layout/orgChart1"/>
    <dgm:cxn modelId="{0823F1AB-2548-4709-9F0F-E02C75B916FA}" type="presParOf" srcId="{1E6F689C-1557-4CDD-BA56-0A6FD6B595FC}" destId="{1C30FA79-5F91-4928-9D2B-04A1D91962A2}" srcOrd="1" destOrd="0" presId="urn:microsoft.com/office/officeart/2005/8/layout/orgChart1"/>
    <dgm:cxn modelId="{009333BB-2C89-45B9-863A-8EA90EC86E5E}" type="presParOf" srcId="{1C30FA79-5F91-4928-9D2B-04A1D91962A2}" destId="{93C08B54-E33A-4DE4-9BB2-2F4DEC7133C6}" srcOrd="0" destOrd="0" presId="urn:microsoft.com/office/officeart/2005/8/layout/orgChart1"/>
    <dgm:cxn modelId="{85DC7667-B359-4386-B65B-7123C113DC7E}" type="presParOf" srcId="{93C08B54-E33A-4DE4-9BB2-2F4DEC7133C6}" destId="{2CBF3CC1-547F-4558-A6BF-146256FBF33E}" srcOrd="0" destOrd="0" presId="urn:microsoft.com/office/officeart/2005/8/layout/orgChart1"/>
    <dgm:cxn modelId="{6E2E5E8E-43D9-4D80-954F-8A45A586D4A1}" type="presParOf" srcId="{93C08B54-E33A-4DE4-9BB2-2F4DEC7133C6}" destId="{B688E05F-2333-445D-BEEA-7367E9E6793E}" srcOrd="1" destOrd="0" presId="urn:microsoft.com/office/officeart/2005/8/layout/orgChart1"/>
    <dgm:cxn modelId="{A5F8BFE3-6FE8-4D9A-B4AD-9B63C4959218}" type="presParOf" srcId="{1C30FA79-5F91-4928-9D2B-04A1D91962A2}" destId="{6EA61BBD-FFBB-483C-BD61-0485C21BA5E4}" srcOrd="1" destOrd="0" presId="urn:microsoft.com/office/officeart/2005/8/layout/orgChart1"/>
    <dgm:cxn modelId="{62AB16EF-50EF-4EFD-9F95-C14FCF1FB5A6}" type="presParOf" srcId="{6EA61BBD-FFBB-483C-BD61-0485C21BA5E4}" destId="{4D453C5B-9EC7-4939-A344-68FC176E142C}" srcOrd="0" destOrd="0" presId="urn:microsoft.com/office/officeart/2005/8/layout/orgChart1"/>
    <dgm:cxn modelId="{06A0AF86-4FC3-440D-939B-61D35299BF8D}" type="presParOf" srcId="{6EA61BBD-FFBB-483C-BD61-0485C21BA5E4}" destId="{4EBACFFC-041D-47E2-93AC-1E437AE9A229}" srcOrd="1" destOrd="0" presId="urn:microsoft.com/office/officeart/2005/8/layout/orgChart1"/>
    <dgm:cxn modelId="{6BB372D8-A241-4336-ADA7-8C80EB1EF702}" type="presParOf" srcId="{4EBACFFC-041D-47E2-93AC-1E437AE9A229}" destId="{AFFE258D-3B1E-4E97-B552-DA358836594D}" srcOrd="0" destOrd="0" presId="urn:microsoft.com/office/officeart/2005/8/layout/orgChart1"/>
    <dgm:cxn modelId="{415AB379-63CA-457C-A46F-8827BF3974BF}" type="presParOf" srcId="{AFFE258D-3B1E-4E97-B552-DA358836594D}" destId="{10EB5BF0-0E16-4FA8-82BC-CF1448A43D4A}" srcOrd="0" destOrd="0" presId="urn:microsoft.com/office/officeart/2005/8/layout/orgChart1"/>
    <dgm:cxn modelId="{42CF47F3-3236-4A9B-B965-BF3B35794A82}" type="presParOf" srcId="{AFFE258D-3B1E-4E97-B552-DA358836594D}" destId="{93CFC767-08CE-4837-B110-55846C6880E4}" srcOrd="1" destOrd="0" presId="urn:microsoft.com/office/officeart/2005/8/layout/orgChart1"/>
    <dgm:cxn modelId="{DC69913C-9DD1-404B-908B-6C360B581D3F}" type="presParOf" srcId="{4EBACFFC-041D-47E2-93AC-1E437AE9A229}" destId="{E26FC00E-ADD1-4F10-B374-2D38FD8C018D}" srcOrd="1" destOrd="0" presId="urn:microsoft.com/office/officeart/2005/8/layout/orgChart1"/>
    <dgm:cxn modelId="{3FF732C6-7495-4884-9F76-D7D9FC29A2CE}" type="presParOf" srcId="{4EBACFFC-041D-47E2-93AC-1E437AE9A229}" destId="{A84A887B-E1BE-4C2A-81CF-4D33B740EED0}" srcOrd="2" destOrd="0" presId="urn:microsoft.com/office/officeart/2005/8/layout/orgChart1"/>
    <dgm:cxn modelId="{8C60837E-BABA-48BC-8BC7-02B214925494}" type="presParOf" srcId="{6EA61BBD-FFBB-483C-BD61-0485C21BA5E4}" destId="{1F2E5201-A46F-4DB9-876A-B47309250747}" srcOrd="2" destOrd="0" presId="urn:microsoft.com/office/officeart/2005/8/layout/orgChart1"/>
    <dgm:cxn modelId="{0FFC6C8C-193B-4489-A84F-34F3E21894E1}" type="presParOf" srcId="{6EA61BBD-FFBB-483C-BD61-0485C21BA5E4}" destId="{DF1EFA97-BFD4-4DE3-BB87-4236C8FE8750}" srcOrd="3" destOrd="0" presId="urn:microsoft.com/office/officeart/2005/8/layout/orgChart1"/>
    <dgm:cxn modelId="{611140D8-B340-46CA-93FE-38A940AE2FCB}" type="presParOf" srcId="{DF1EFA97-BFD4-4DE3-BB87-4236C8FE8750}" destId="{834F3220-42B4-4AD9-8E5C-684D25DF33F7}" srcOrd="0" destOrd="0" presId="urn:microsoft.com/office/officeart/2005/8/layout/orgChart1"/>
    <dgm:cxn modelId="{B56C5593-0D78-47F4-97AB-BAFB78634C10}" type="presParOf" srcId="{834F3220-42B4-4AD9-8E5C-684D25DF33F7}" destId="{F4A27B7F-029B-4F41-8509-E180DA2F9DF3}" srcOrd="0" destOrd="0" presId="urn:microsoft.com/office/officeart/2005/8/layout/orgChart1"/>
    <dgm:cxn modelId="{538F9183-3EA1-40DF-BDB1-A781DD9CFFA2}" type="presParOf" srcId="{834F3220-42B4-4AD9-8E5C-684D25DF33F7}" destId="{3A025103-B052-43D5-8AF2-61777433266C}" srcOrd="1" destOrd="0" presId="urn:microsoft.com/office/officeart/2005/8/layout/orgChart1"/>
    <dgm:cxn modelId="{D471F783-1A74-4C65-B7BC-AF9F3D783094}" type="presParOf" srcId="{DF1EFA97-BFD4-4DE3-BB87-4236C8FE8750}" destId="{3C9C066F-B1F7-4B54-AC3D-ECA62F933C37}" srcOrd="1" destOrd="0" presId="urn:microsoft.com/office/officeart/2005/8/layout/orgChart1"/>
    <dgm:cxn modelId="{2ED6A53B-D7FA-4D0F-B8B1-672AE01619A7}" type="presParOf" srcId="{DF1EFA97-BFD4-4DE3-BB87-4236C8FE8750}" destId="{3A9B670C-B368-4438-8A4A-5BADDF4E617C}" srcOrd="2" destOrd="0" presId="urn:microsoft.com/office/officeart/2005/8/layout/orgChart1"/>
    <dgm:cxn modelId="{AC22DB26-4305-4164-90FE-FBE7E7C5545F}" type="presParOf" srcId="{6EA61BBD-FFBB-483C-BD61-0485C21BA5E4}" destId="{58C4E864-3112-4A01-BEC3-F084850BA117}" srcOrd="4" destOrd="0" presId="urn:microsoft.com/office/officeart/2005/8/layout/orgChart1"/>
    <dgm:cxn modelId="{99246920-FA46-4876-9BDC-2C3ADE638E69}" type="presParOf" srcId="{6EA61BBD-FFBB-483C-BD61-0485C21BA5E4}" destId="{50527980-5C20-4443-905F-4295C7FE4C2C}" srcOrd="5" destOrd="0" presId="urn:microsoft.com/office/officeart/2005/8/layout/orgChart1"/>
    <dgm:cxn modelId="{C393F0FF-83F0-4BAA-BE7F-3B7FA4BEB1FF}" type="presParOf" srcId="{50527980-5C20-4443-905F-4295C7FE4C2C}" destId="{4C29672B-B39E-43AE-8CD4-5B131E262647}" srcOrd="0" destOrd="0" presId="urn:microsoft.com/office/officeart/2005/8/layout/orgChart1"/>
    <dgm:cxn modelId="{4E4E689E-1F5A-4360-B266-B99E5D600968}" type="presParOf" srcId="{4C29672B-B39E-43AE-8CD4-5B131E262647}" destId="{94B3B1EF-A4C0-4B48-9BD6-CAF460413258}" srcOrd="0" destOrd="0" presId="urn:microsoft.com/office/officeart/2005/8/layout/orgChart1"/>
    <dgm:cxn modelId="{A89BAEED-3B2B-4B63-BD62-6697B929ADC0}" type="presParOf" srcId="{4C29672B-B39E-43AE-8CD4-5B131E262647}" destId="{12C5936B-C70A-48D1-B664-530E90565B84}" srcOrd="1" destOrd="0" presId="urn:microsoft.com/office/officeart/2005/8/layout/orgChart1"/>
    <dgm:cxn modelId="{BC46C454-6CD7-46D7-B258-3C89EF40301D}" type="presParOf" srcId="{50527980-5C20-4443-905F-4295C7FE4C2C}" destId="{0CBC842C-0AA5-421A-B42A-DFB2E50E3A5E}" srcOrd="1" destOrd="0" presId="urn:microsoft.com/office/officeart/2005/8/layout/orgChart1"/>
    <dgm:cxn modelId="{7357564A-3530-4710-A0FF-48EF00BF2AB4}" type="presParOf" srcId="{50527980-5C20-4443-905F-4295C7FE4C2C}" destId="{DBE8AB8A-39C8-4916-BD92-2B82E71CEBF7}" srcOrd="2" destOrd="0" presId="urn:microsoft.com/office/officeart/2005/8/layout/orgChart1"/>
    <dgm:cxn modelId="{6A0EEF43-4A01-44F2-A5A4-3584BBC94152}" type="presParOf" srcId="{1C30FA79-5F91-4928-9D2B-04A1D91962A2}" destId="{8AFCB86E-E676-45A9-9896-47B945CC8D1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666B80-B7A1-4194-BF16-A59E2FAC243B}" type="doc">
      <dgm:prSet loTypeId="urn:microsoft.com/office/officeart/2016/7/layout/BasicTimeline" loCatId="process" qsTypeId="urn:microsoft.com/office/officeart/2005/8/quickstyle/simple4" qsCatId="simple" csTypeId="urn:microsoft.com/office/officeart/2005/8/colors/colorful1" csCatId="colorful" phldr="1"/>
      <dgm:spPr/>
      <dgm:t>
        <a:bodyPr/>
        <a:lstStyle/>
        <a:p>
          <a:endParaRPr lang="en-US"/>
        </a:p>
      </dgm:t>
    </dgm:pt>
    <dgm:pt modelId="{E8EFC531-1659-4147-8009-81903ACE6045}">
      <dgm:prSet/>
      <dgm:spPr/>
      <dgm:t>
        <a:bodyPr/>
        <a:lstStyle/>
        <a:p>
          <a:pPr>
            <a:defRPr b="1"/>
          </a:pPr>
          <a:r>
            <a:rPr lang="en-US"/>
            <a:t>2023</a:t>
          </a:r>
        </a:p>
      </dgm:t>
    </dgm:pt>
    <dgm:pt modelId="{B1AF4CC7-1A84-480A-8309-4B4AD217254A}" type="parTrans" cxnId="{46567974-9DBD-4BD8-8ACE-264988C62FE9}">
      <dgm:prSet/>
      <dgm:spPr/>
      <dgm:t>
        <a:bodyPr/>
        <a:lstStyle/>
        <a:p>
          <a:endParaRPr lang="en-US"/>
        </a:p>
      </dgm:t>
    </dgm:pt>
    <dgm:pt modelId="{8F76629D-F4A0-43A7-972B-C38AC7206899}" type="sibTrans" cxnId="{46567974-9DBD-4BD8-8ACE-264988C62FE9}">
      <dgm:prSet/>
      <dgm:spPr/>
      <dgm:t>
        <a:bodyPr/>
        <a:lstStyle/>
        <a:p>
          <a:endParaRPr lang="en-US"/>
        </a:p>
      </dgm:t>
    </dgm:pt>
    <dgm:pt modelId="{A1BD272B-7AF4-44EC-8127-6491986A1AEF}">
      <dgm:prSet/>
      <dgm:spPr/>
      <dgm:t>
        <a:bodyPr/>
        <a:lstStyle/>
        <a:p>
          <a:r>
            <a:rPr lang="en-US" dirty="0"/>
            <a:t>1. </a:t>
          </a:r>
          <a:r>
            <a:rPr lang="en-US" dirty="0" err="1"/>
            <a:t>CliftonStrengths</a:t>
          </a:r>
          <a:r>
            <a:rPr lang="en-US" dirty="0"/>
            <a:t>® Assessment</a:t>
          </a:r>
        </a:p>
        <a:p>
          <a:r>
            <a:rPr lang="en-US" dirty="0"/>
            <a:t>2. NSO </a:t>
          </a:r>
        </a:p>
        <a:p>
          <a:r>
            <a:rPr lang="en-US" dirty="0"/>
            <a:t>3. Guest Speaker (Leveraging)</a:t>
          </a:r>
        </a:p>
        <a:p>
          <a:r>
            <a:rPr lang="en-US" dirty="0"/>
            <a:t>4. Campus Connection </a:t>
          </a:r>
        </a:p>
        <a:p>
          <a:r>
            <a:rPr lang="en-US" dirty="0"/>
            <a:t>5. Communicate Opportunities</a:t>
          </a:r>
        </a:p>
      </dgm:t>
    </dgm:pt>
    <dgm:pt modelId="{EED929AC-469D-4DCA-AC6B-CC15F153E202}" type="parTrans" cxnId="{253ABE4E-0DB8-4F03-9761-DCA902571DC2}">
      <dgm:prSet/>
      <dgm:spPr/>
      <dgm:t>
        <a:bodyPr/>
        <a:lstStyle/>
        <a:p>
          <a:endParaRPr lang="en-US"/>
        </a:p>
      </dgm:t>
    </dgm:pt>
    <dgm:pt modelId="{95281800-2C1E-4905-BD55-110BE8659C6F}" type="sibTrans" cxnId="{253ABE4E-0DB8-4F03-9761-DCA902571DC2}">
      <dgm:prSet/>
      <dgm:spPr/>
      <dgm:t>
        <a:bodyPr/>
        <a:lstStyle/>
        <a:p>
          <a:endParaRPr lang="en-US"/>
        </a:p>
      </dgm:t>
    </dgm:pt>
    <dgm:pt modelId="{968C6373-D07D-41E5-950C-DFAC2CA0D5CE}">
      <dgm:prSet/>
      <dgm:spPr/>
      <dgm:t>
        <a:bodyPr/>
        <a:lstStyle/>
        <a:p>
          <a:pPr>
            <a:defRPr b="1"/>
          </a:pPr>
          <a:r>
            <a:rPr lang="en-US"/>
            <a:t>2024</a:t>
          </a:r>
        </a:p>
      </dgm:t>
    </dgm:pt>
    <dgm:pt modelId="{003D4F3F-7F48-430E-B824-B6D6802D7881}" type="parTrans" cxnId="{F357F9AB-F170-4193-A1D5-6EFE14B1265D}">
      <dgm:prSet/>
      <dgm:spPr/>
      <dgm:t>
        <a:bodyPr/>
        <a:lstStyle/>
        <a:p>
          <a:endParaRPr lang="en-US"/>
        </a:p>
      </dgm:t>
    </dgm:pt>
    <dgm:pt modelId="{11AB35F7-2C67-4254-AF4E-A75F6A1CCECB}" type="sibTrans" cxnId="{F357F9AB-F170-4193-A1D5-6EFE14B1265D}">
      <dgm:prSet/>
      <dgm:spPr/>
      <dgm:t>
        <a:bodyPr/>
        <a:lstStyle/>
        <a:p>
          <a:endParaRPr lang="en-US"/>
        </a:p>
      </dgm:t>
    </dgm:pt>
    <dgm:pt modelId="{427A75D9-7B61-4ABE-9A4D-C06FC3591C11}">
      <dgm:prSet/>
      <dgm:spPr/>
      <dgm:t>
        <a:bodyPr/>
        <a:lstStyle/>
        <a:p>
          <a:r>
            <a:rPr lang="en-US" dirty="0"/>
            <a:t>1. </a:t>
          </a:r>
          <a:r>
            <a:rPr lang="en-US" dirty="0" err="1"/>
            <a:t>CliftonStrengths</a:t>
          </a:r>
          <a:r>
            <a:rPr lang="en-US" dirty="0"/>
            <a:t>® Assessment</a:t>
          </a:r>
        </a:p>
      </dgm:t>
    </dgm:pt>
    <dgm:pt modelId="{E3410752-CEDA-4C9F-BBEA-FC90992BAEAB}" type="parTrans" cxnId="{821FBA4F-8738-42EA-9482-97EC7E1223F7}">
      <dgm:prSet/>
      <dgm:spPr/>
      <dgm:t>
        <a:bodyPr/>
        <a:lstStyle/>
        <a:p>
          <a:endParaRPr lang="en-US"/>
        </a:p>
      </dgm:t>
    </dgm:pt>
    <dgm:pt modelId="{955F2793-EA10-4DB9-AF15-93450ABAB10C}" type="sibTrans" cxnId="{821FBA4F-8738-42EA-9482-97EC7E1223F7}">
      <dgm:prSet/>
      <dgm:spPr/>
      <dgm:t>
        <a:bodyPr/>
        <a:lstStyle/>
        <a:p>
          <a:endParaRPr lang="en-US"/>
        </a:p>
      </dgm:t>
    </dgm:pt>
    <dgm:pt modelId="{A30A2288-4D98-40C6-9F51-8FB39BA74CA2}">
      <dgm:prSet/>
      <dgm:spPr/>
      <dgm:t>
        <a:bodyPr/>
        <a:lstStyle/>
        <a:p>
          <a:r>
            <a:rPr lang="en-US" dirty="0"/>
            <a:t>2. NSO </a:t>
          </a:r>
        </a:p>
        <a:p>
          <a:r>
            <a:rPr lang="en-US" dirty="0"/>
            <a:t>3. Academic Day / Welcome Week</a:t>
          </a:r>
        </a:p>
        <a:p>
          <a:r>
            <a:rPr lang="en-US" dirty="0"/>
            <a:t>4. In-Class Discussions </a:t>
          </a:r>
        </a:p>
      </dgm:t>
    </dgm:pt>
    <dgm:pt modelId="{0EBA2865-03EE-4E9F-9B89-56F48ECE44BC}" type="parTrans" cxnId="{CCC7B113-10A6-470B-A043-EF08CAE38013}">
      <dgm:prSet/>
      <dgm:spPr/>
      <dgm:t>
        <a:bodyPr/>
        <a:lstStyle/>
        <a:p>
          <a:endParaRPr lang="en-US"/>
        </a:p>
      </dgm:t>
    </dgm:pt>
    <dgm:pt modelId="{7DA4C347-02F4-494E-B557-DE75CD2BF034}" type="sibTrans" cxnId="{CCC7B113-10A6-470B-A043-EF08CAE38013}">
      <dgm:prSet/>
      <dgm:spPr/>
      <dgm:t>
        <a:bodyPr/>
        <a:lstStyle/>
        <a:p>
          <a:endParaRPr lang="en-US"/>
        </a:p>
      </dgm:t>
    </dgm:pt>
    <dgm:pt modelId="{5BF62554-70D6-4916-B9F0-2DEA7B0ADE61}">
      <dgm:prSet/>
      <dgm:spPr/>
      <dgm:t>
        <a:bodyPr/>
        <a:lstStyle/>
        <a:p>
          <a:r>
            <a:rPr lang="en-US" dirty="0"/>
            <a:t>5. Guest Speaker (Theme Dynamics)</a:t>
          </a:r>
        </a:p>
      </dgm:t>
    </dgm:pt>
    <dgm:pt modelId="{16B1D78F-2F84-47EF-B773-2587C7746E17}" type="parTrans" cxnId="{7E32FFA9-9866-47A0-A492-0D9052B96DC2}">
      <dgm:prSet/>
      <dgm:spPr/>
      <dgm:t>
        <a:bodyPr/>
        <a:lstStyle/>
        <a:p>
          <a:endParaRPr lang="en-US"/>
        </a:p>
      </dgm:t>
    </dgm:pt>
    <dgm:pt modelId="{0C8E89C5-DBD8-492D-9F57-336D784E4591}" type="sibTrans" cxnId="{7E32FFA9-9866-47A0-A492-0D9052B96DC2}">
      <dgm:prSet/>
      <dgm:spPr/>
      <dgm:t>
        <a:bodyPr/>
        <a:lstStyle/>
        <a:p>
          <a:endParaRPr lang="en-US"/>
        </a:p>
      </dgm:t>
    </dgm:pt>
    <dgm:pt modelId="{C107C5AB-66CF-4FD9-9DA8-7B94CC4ADA04}">
      <dgm:prSet/>
      <dgm:spPr/>
      <dgm:t>
        <a:bodyPr/>
        <a:lstStyle/>
        <a:p>
          <a:r>
            <a:rPr lang="en-US" dirty="0"/>
            <a:t>6. Campus Connection </a:t>
          </a:r>
        </a:p>
      </dgm:t>
    </dgm:pt>
    <dgm:pt modelId="{22269DEA-E552-48F3-8929-6ABC4AC92271}" type="parTrans" cxnId="{F9BABFC7-FBAD-4D39-928B-37879ED6AF7A}">
      <dgm:prSet/>
      <dgm:spPr/>
      <dgm:t>
        <a:bodyPr/>
        <a:lstStyle/>
        <a:p>
          <a:endParaRPr lang="en-US"/>
        </a:p>
      </dgm:t>
    </dgm:pt>
    <dgm:pt modelId="{5BDDFAD0-5FDC-4479-A943-ED881B17F26B}" type="sibTrans" cxnId="{F9BABFC7-FBAD-4D39-928B-37879ED6AF7A}">
      <dgm:prSet/>
      <dgm:spPr/>
      <dgm:t>
        <a:bodyPr/>
        <a:lstStyle/>
        <a:p>
          <a:endParaRPr lang="en-US"/>
        </a:p>
      </dgm:t>
    </dgm:pt>
    <dgm:pt modelId="{D0EB271C-061F-4992-A367-FD245908B29B}">
      <dgm:prSet/>
      <dgm:spPr/>
      <dgm:t>
        <a:bodyPr/>
        <a:lstStyle/>
        <a:p>
          <a:r>
            <a:rPr lang="en-US" dirty="0"/>
            <a:t>7. Communicate Opportunities</a:t>
          </a:r>
        </a:p>
      </dgm:t>
    </dgm:pt>
    <dgm:pt modelId="{7B750C52-6C79-45D8-A814-5673508D00AC}" type="parTrans" cxnId="{A314AB5E-8711-48E0-8CAA-A492A436E604}">
      <dgm:prSet/>
      <dgm:spPr/>
      <dgm:t>
        <a:bodyPr/>
        <a:lstStyle/>
        <a:p>
          <a:endParaRPr lang="en-US"/>
        </a:p>
      </dgm:t>
    </dgm:pt>
    <dgm:pt modelId="{D9B3C18B-447A-41AE-B1B2-5EA792BC8AC6}" type="sibTrans" cxnId="{A314AB5E-8711-48E0-8CAA-A492A436E604}">
      <dgm:prSet/>
      <dgm:spPr/>
      <dgm:t>
        <a:bodyPr/>
        <a:lstStyle/>
        <a:p>
          <a:endParaRPr lang="en-US"/>
        </a:p>
      </dgm:t>
    </dgm:pt>
    <dgm:pt modelId="{F0C195B1-D85B-4980-9B35-04F369BE2890}" type="pres">
      <dgm:prSet presAssocID="{51666B80-B7A1-4194-BF16-A59E2FAC243B}" presName="root" presStyleCnt="0">
        <dgm:presLayoutVars>
          <dgm:chMax/>
          <dgm:chPref/>
          <dgm:animLvl val="lvl"/>
        </dgm:presLayoutVars>
      </dgm:prSet>
      <dgm:spPr/>
    </dgm:pt>
    <dgm:pt modelId="{9866E002-E6BD-465E-A1D8-8D4FBDC8BAA4}" type="pres">
      <dgm:prSet presAssocID="{51666B80-B7A1-4194-BF16-A59E2FAC243B}" presName="divider" presStyleLbl="fgAccFollowNode1" presStyleIdx="0" presStyleCnt="1"/>
      <dgm:spPr>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tailEnd type="triangle" w="lg" len="lg"/>
        </a:ln>
        <a:effectLst/>
      </dgm:spPr>
    </dgm:pt>
    <dgm:pt modelId="{DBD50C46-614B-4CE0-A958-D9502A9A56D9}" type="pres">
      <dgm:prSet presAssocID="{51666B80-B7A1-4194-BF16-A59E2FAC243B}" presName="nodes" presStyleCnt="0">
        <dgm:presLayoutVars>
          <dgm:chMax/>
          <dgm:chPref/>
          <dgm:animLvl val="lvl"/>
        </dgm:presLayoutVars>
      </dgm:prSet>
      <dgm:spPr/>
    </dgm:pt>
    <dgm:pt modelId="{66BD923D-C054-4167-8891-A66EF3D1ACC5}" type="pres">
      <dgm:prSet presAssocID="{E8EFC531-1659-4147-8009-81903ACE6045}" presName="composite" presStyleCnt="0"/>
      <dgm:spPr/>
    </dgm:pt>
    <dgm:pt modelId="{5B6A0381-1C91-46B4-9243-C3D3E0CF569D}" type="pres">
      <dgm:prSet presAssocID="{E8EFC531-1659-4147-8009-81903ACE6045}" presName="L1TextContainer" presStyleLbl="revTx" presStyleIdx="0" presStyleCnt="2">
        <dgm:presLayoutVars>
          <dgm:chMax val="1"/>
          <dgm:chPref val="1"/>
          <dgm:bulletEnabled val="1"/>
        </dgm:presLayoutVars>
      </dgm:prSet>
      <dgm:spPr/>
    </dgm:pt>
    <dgm:pt modelId="{216CF55B-3058-4BDE-8F7F-B3E5A0194A92}" type="pres">
      <dgm:prSet presAssocID="{E8EFC531-1659-4147-8009-81903ACE6045}" presName="L2TextContainerWrapper" presStyleCnt="0">
        <dgm:presLayoutVars>
          <dgm:chMax val="0"/>
          <dgm:chPref val="0"/>
          <dgm:bulletEnabled val="1"/>
        </dgm:presLayoutVars>
      </dgm:prSet>
      <dgm:spPr/>
    </dgm:pt>
    <dgm:pt modelId="{A8B0EB5F-920A-490D-8F60-08BE6070AF07}" type="pres">
      <dgm:prSet presAssocID="{E8EFC531-1659-4147-8009-81903ACE6045}" presName="L2TextContainer" presStyleLbl="bgAcc1" presStyleIdx="0" presStyleCnt="2"/>
      <dgm:spPr/>
    </dgm:pt>
    <dgm:pt modelId="{6ECA20FC-8EFB-4A76-A1D4-10DF8E4634ED}" type="pres">
      <dgm:prSet presAssocID="{E8EFC531-1659-4147-8009-81903ACE6045}" presName="FlexibleEmptyPlaceHolder" presStyleCnt="0"/>
      <dgm:spPr/>
    </dgm:pt>
    <dgm:pt modelId="{0C3B90B1-C3E5-445F-B554-6CDCE08268D8}" type="pres">
      <dgm:prSet presAssocID="{E8EFC531-1659-4147-8009-81903ACE6045}" presName="ConnectLine" presStyleLbl="sibTrans1D1" presStyleIdx="0" presStyleCnt="2"/>
      <dgm:spPr>
        <a:noFill/>
        <a:ln w="6350" cap="flat" cmpd="sng" algn="ctr">
          <a:solidFill>
            <a:schemeClr val="accent2">
              <a:hueOff val="0"/>
              <a:satOff val="0"/>
              <a:lumOff val="0"/>
              <a:alphaOff val="0"/>
            </a:schemeClr>
          </a:solidFill>
          <a:prstDash val="dash"/>
          <a:miter lim="800000"/>
        </a:ln>
        <a:effectLst/>
      </dgm:spPr>
    </dgm:pt>
    <dgm:pt modelId="{F2B68CFA-99AF-42B2-97E5-961FCC9F858C}" type="pres">
      <dgm:prSet presAssocID="{E8EFC531-1659-4147-8009-81903ACE6045}" presName="ConnectorPoint" presStyleLbl="alignNode1" presStyleIdx="0" presStyleCnt="2"/>
      <dgm:spPr/>
    </dgm:pt>
    <dgm:pt modelId="{8546EFE8-2201-4F01-B0F4-857AEBB98227}" type="pres">
      <dgm:prSet presAssocID="{E8EFC531-1659-4147-8009-81903ACE6045}" presName="EmptyPlaceHolder" presStyleCnt="0"/>
      <dgm:spPr/>
    </dgm:pt>
    <dgm:pt modelId="{562C2EAE-00E2-4022-8FC0-511C59BD41D4}" type="pres">
      <dgm:prSet presAssocID="{8F76629D-F4A0-43A7-972B-C38AC7206899}" presName="spaceBetweenRectangles" presStyleCnt="0"/>
      <dgm:spPr/>
    </dgm:pt>
    <dgm:pt modelId="{2EA80738-57CD-4216-87BE-53E83E866D0B}" type="pres">
      <dgm:prSet presAssocID="{968C6373-D07D-41E5-950C-DFAC2CA0D5CE}" presName="composite" presStyleCnt="0"/>
      <dgm:spPr/>
    </dgm:pt>
    <dgm:pt modelId="{C2E7B149-2940-4781-B482-B1D91BD7E207}" type="pres">
      <dgm:prSet presAssocID="{968C6373-D07D-41E5-950C-DFAC2CA0D5CE}" presName="L1TextContainer" presStyleLbl="revTx" presStyleIdx="1" presStyleCnt="2">
        <dgm:presLayoutVars>
          <dgm:chMax val="1"/>
          <dgm:chPref val="1"/>
          <dgm:bulletEnabled val="1"/>
        </dgm:presLayoutVars>
      </dgm:prSet>
      <dgm:spPr/>
    </dgm:pt>
    <dgm:pt modelId="{5C718CC5-3D3C-4BBB-B276-1681C0C3C9FB}" type="pres">
      <dgm:prSet presAssocID="{968C6373-D07D-41E5-950C-DFAC2CA0D5CE}" presName="L2TextContainerWrapper" presStyleCnt="0">
        <dgm:presLayoutVars>
          <dgm:chMax val="0"/>
          <dgm:chPref val="0"/>
          <dgm:bulletEnabled val="1"/>
        </dgm:presLayoutVars>
      </dgm:prSet>
      <dgm:spPr/>
    </dgm:pt>
    <dgm:pt modelId="{2841923F-CD3F-4628-A1F4-52D6EECCA31F}" type="pres">
      <dgm:prSet presAssocID="{968C6373-D07D-41E5-950C-DFAC2CA0D5CE}" presName="L2TextContainer" presStyleLbl="bgAcc1" presStyleIdx="1" presStyleCnt="2"/>
      <dgm:spPr/>
    </dgm:pt>
    <dgm:pt modelId="{922D9912-9069-47FB-8FCE-1963341C3889}" type="pres">
      <dgm:prSet presAssocID="{968C6373-D07D-41E5-950C-DFAC2CA0D5CE}" presName="FlexibleEmptyPlaceHolder" presStyleCnt="0"/>
      <dgm:spPr/>
    </dgm:pt>
    <dgm:pt modelId="{F2BC1C26-C495-4D0C-9A8E-C26A6BFE427E}" type="pres">
      <dgm:prSet presAssocID="{968C6373-D07D-41E5-950C-DFAC2CA0D5CE}" presName="ConnectLine" presStyleLbl="sibTrans1D1" presStyleIdx="1" presStyleCnt="2"/>
      <dgm:spPr>
        <a:noFill/>
        <a:ln w="6350" cap="flat" cmpd="sng" algn="ctr">
          <a:solidFill>
            <a:schemeClr val="accent3">
              <a:hueOff val="0"/>
              <a:satOff val="0"/>
              <a:lumOff val="0"/>
              <a:alphaOff val="0"/>
            </a:schemeClr>
          </a:solidFill>
          <a:prstDash val="dash"/>
          <a:miter lim="800000"/>
        </a:ln>
        <a:effectLst/>
      </dgm:spPr>
    </dgm:pt>
    <dgm:pt modelId="{BAEED7CB-F98C-4D80-9046-14D1BAF633FC}" type="pres">
      <dgm:prSet presAssocID="{968C6373-D07D-41E5-950C-DFAC2CA0D5CE}" presName="ConnectorPoint" presStyleLbl="alignNode1" presStyleIdx="1" presStyleCnt="2"/>
      <dgm:spPr/>
    </dgm:pt>
    <dgm:pt modelId="{8C5F9227-8D77-4528-A18E-AF6D5C02CB08}" type="pres">
      <dgm:prSet presAssocID="{968C6373-D07D-41E5-950C-DFAC2CA0D5CE}" presName="EmptyPlaceHolder" presStyleCnt="0"/>
      <dgm:spPr/>
    </dgm:pt>
  </dgm:ptLst>
  <dgm:cxnLst>
    <dgm:cxn modelId="{CCC7B113-10A6-470B-A043-EF08CAE38013}" srcId="{968C6373-D07D-41E5-950C-DFAC2CA0D5CE}" destId="{A30A2288-4D98-40C6-9F51-8FB39BA74CA2}" srcOrd="1" destOrd="0" parTransId="{0EBA2865-03EE-4E9F-9B89-56F48ECE44BC}" sibTransId="{7DA4C347-02F4-494E-B557-DE75CD2BF034}"/>
    <dgm:cxn modelId="{579BF91D-A1AA-4BF7-BE23-ED4CDD3E3D38}" type="presOf" srcId="{A30A2288-4D98-40C6-9F51-8FB39BA74CA2}" destId="{2841923F-CD3F-4628-A1F4-52D6EECCA31F}" srcOrd="0" destOrd="1" presId="urn:microsoft.com/office/officeart/2016/7/layout/BasicTimeline"/>
    <dgm:cxn modelId="{291C8627-7CF3-4B76-B93D-C9D7F381C83F}" type="presOf" srcId="{51666B80-B7A1-4194-BF16-A59E2FAC243B}" destId="{F0C195B1-D85B-4980-9B35-04F369BE2890}" srcOrd="0" destOrd="0" presId="urn:microsoft.com/office/officeart/2016/7/layout/BasicTimeline"/>
    <dgm:cxn modelId="{A314AB5E-8711-48E0-8CAA-A492A436E604}" srcId="{968C6373-D07D-41E5-950C-DFAC2CA0D5CE}" destId="{D0EB271C-061F-4992-A367-FD245908B29B}" srcOrd="4" destOrd="0" parTransId="{7B750C52-6C79-45D8-A814-5673508D00AC}" sibTransId="{D9B3C18B-447A-41AE-B1B2-5EA792BC8AC6}"/>
    <dgm:cxn modelId="{93093441-8B89-47F1-985B-1F3FAA0B0F6C}" type="presOf" srcId="{D0EB271C-061F-4992-A367-FD245908B29B}" destId="{2841923F-CD3F-4628-A1F4-52D6EECCA31F}" srcOrd="0" destOrd="4" presId="urn:microsoft.com/office/officeart/2016/7/layout/BasicTimeline"/>
    <dgm:cxn modelId="{F5302564-CFF7-431B-B772-3B93C5DAFA29}" type="presOf" srcId="{5BF62554-70D6-4916-B9F0-2DEA7B0ADE61}" destId="{2841923F-CD3F-4628-A1F4-52D6EECCA31F}" srcOrd="0" destOrd="2" presId="urn:microsoft.com/office/officeart/2016/7/layout/BasicTimeline"/>
    <dgm:cxn modelId="{B1B5E569-C47C-4266-8EF1-A787693F3664}" type="presOf" srcId="{E8EFC531-1659-4147-8009-81903ACE6045}" destId="{5B6A0381-1C91-46B4-9243-C3D3E0CF569D}" srcOrd="0" destOrd="0" presId="urn:microsoft.com/office/officeart/2016/7/layout/BasicTimeline"/>
    <dgm:cxn modelId="{253ABE4E-0DB8-4F03-9761-DCA902571DC2}" srcId="{E8EFC531-1659-4147-8009-81903ACE6045}" destId="{A1BD272B-7AF4-44EC-8127-6491986A1AEF}" srcOrd="0" destOrd="0" parTransId="{EED929AC-469D-4DCA-AC6B-CC15F153E202}" sibTransId="{95281800-2C1E-4905-BD55-110BE8659C6F}"/>
    <dgm:cxn modelId="{821FBA4F-8738-42EA-9482-97EC7E1223F7}" srcId="{968C6373-D07D-41E5-950C-DFAC2CA0D5CE}" destId="{427A75D9-7B61-4ABE-9A4D-C06FC3591C11}" srcOrd="0" destOrd="0" parTransId="{E3410752-CEDA-4C9F-BBEA-FC90992BAEAB}" sibTransId="{955F2793-EA10-4DB9-AF15-93450ABAB10C}"/>
    <dgm:cxn modelId="{46567974-9DBD-4BD8-8ACE-264988C62FE9}" srcId="{51666B80-B7A1-4194-BF16-A59E2FAC243B}" destId="{E8EFC531-1659-4147-8009-81903ACE6045}" srcOrd="0" destOrd="0" parTransId="{B1AF4CC7-1A84-480A-8309-4B4AD217254A}" sibTransId="{8F76629D-F4A0-43A7-972B-C38AC7206899}"/>
    <dgm:cxn modelId="{54B52F7A-C069-4C98-B1B2-B09AEF2291BF}" type="presOf" srcId="{A1BD272B-7AF4-44EC-8127-6491986A1AEF}" destId="{A8B0EB5F-920A-490D-8F60-08BE6070AF07}" srcOrd="0" destOrd="0" presId="urn:microsoft.com/office/officeart/2016/7/layout/BasicTimeline"/>
    <dgm:cxn modelId="{8C71B17A-4A80-463C-890D-6AE25D27AEFD}" type="presOf" srcId="{C107C5AB-66CF-4FD9-9DA8-7B94CC4ADA04}" destId="{2841923F-CD3F-4628-A1F4-52D6EECCA31F}" srcOrd="0" destOrd="3" presId="urn:microsoft.com/office/officeart/2016/7/layout/BasicTimeline"/>
    <dgm:cxn modelId="{7E32FFA9-9866-47A0-A492-0D9052B96DC2}" srcId="{968C6373-D07D-41E5-950C-DFAC2CA0D5CE}" destId="{5BF62554-70D6-4916-B9F0-2DEA7B0ADE61}" srcOrd="2" destOrd="0" parTransId="{16B1D78F-2F84-47EF-B773-2587C7746E17}" sibTransId="{0C8E89C5-DBD8-492D-9F57-336D784E4591}"/>
    <dgm:cxn modelId="{F357F9AB-F170-4193-A1D5-6EFE14B1265D}" srcId="{51666B80-B7A1-4194-BF16-A59E2FAC243B}" destId="{968C6373-D07D-41E5-950C-DFAC2CA0D5CE}" srcOrd="1" destOrd="0" parTransId="{003D4F3F-7F48-430E-B824-B6D6802D7881}" sibTransId="{11AB35F7-2C67-4254-AF4E-A75F6A1CCECB}"/>
    <dgm:cxn modelId="{F9BABFC7-FBAD-4D39-928B-37879ED6AF7A}" srcId="{968C6373-D07D-41E5-950C-DFAC2CA0D5CE}" destId="{C107C5AB-66CF-4FD9-9DA8-7B94CC4ADA04}" srcOrd="3" destOrd="0" parTransId="{22269DEA-E552-48F3-8929-6ABC4AC92271}" sibTransId="{5BDDFAD0-5FDC-4479-A943-ED881B17F26B}"/>
    <dgm:cxn modelId="{8FED74CD-AE59-4D79-8DD7-DCE7E844D5EB}" type="presOf" srcId="{968C6373-D07D-41E5-950C-DFAC2CA0D5CE}" destId="{C2E7B149-2940-4781-B482-B1D91BD7E207}" srcOrd="0" destOrd="0" presId="urn:microsoft.com/office/officeart/2016/7/layout/BasicTimeline"/>
    <dgm:cxn modelId="{E38227E0-F766-4847-A3B9-DAFF860F2DC1}" type="presOf" srcId="{427A75D9-7B61-4ABE-9A4D-C06FC3591C11}" destId="{2841923F-CD3F-4628-A1F4-52D6EECCA31F}" srcOrd="0" destOrd="0" presId="urn:microsoft.com/office/officeart/2016/7/layout/BasicTimeline"/>
    <dgm:cxn modelId="{D88119D7-8979-4AA4-ACDE-CD3CF4524E2E}" type="presParOf" srcId="{F0C195B1-D85B-4980-9B35-04F369BE2890}" destId="{9866E002-E6BD-465E-A1D8-8D4FBDC8BAA4}" srcOrd="0" destOrd="0" presId="urn:microsoft.com/office/officeart/2016/7/layout/BasicTimeline"/>
    <dgm:cxn modelId="{D336DDAD-C602-4FBB-90AE-00B005149889}" type="presParOf" srcId="{F0C195B1-D85B-4980-9B35-04F369BE2890}" destId="{DBD50C46-614B-4CE0-A958-D9502A9A56D9}" srcOrd="1" destOrd="0" presId="urn:microsoft.com/office/officeart/2016/7/layout/BasicTimeline"/>
    <dgm:cxn modelId="{07434CBB-E6F0-4F33-A124-CC1940DF2781}" type="presParOf" srcId="{DBD50C46-614B-4CE0-A958-D9502A9A56D9}" destId="{66BD923D-C054-4167-8891-A66EF3D1ACC5}" srcOrd="0" destOrd="0" presId="urn:microsoft.com/office/officeart/2016/7/layout/BasicTimeline"/>
    <dgm:cxn modelId="{D6913D47-98D8-4173-BA52-EFC62C33AA73}" type="presParOf" srcId="{66BD923D-C054-4167-8891-A66EF3D1ACC5}" destId="{5B6A0381-1C91-46B4-9243-C3D3E0CF569D}" srcOrd="0" destOrd="0" presId="urn:microsoft.com/office/officeart/2016/7/layout/BasicTimeline"/>
    <dgm:cxn modelId="{A9FC16AE-7CED-492D-AA42-408272F957FE}" type="presParOf" srcId="{66BD923D-C054-4167-8891-A66EF3D1ACC5}" destId="{216CF55B-3058-4BDE-8F7F-B3E5A0194A92}" srcOrd="1" destOrd="0" presId="urn:microsoft.com/office/officeart/2016/7/layout/BasicTimeline"/>
    <dgm:cxn modelId="{C60A2351-8895-482D-96BD-77D2E13B6B36}" type="presParOf" srcId="{216CF55B-3058-4BDE-8F7F-B3E5A0194A92}" destId="{A8B0EB5F-920A-490D-8F60-08BE6070AF07}" srcOrd="0" destOrd="0" presId="urn:microsoft.com/office/officeart/2016/7/layout/BasicTimeline"/>
    <dgm:cxn modelId="{2371E040-1422-4630-AC53-F919F0CEA4BD}" type="presParOf" srcId="{216CF55B-3058-4BDE-8F7F-B3E5A0194A92}" destId="{6ECA20FC-8EFB-4A76-A1D4-10DF8E4634ED}" srcOrd="1" destOrd="0" presId="urn:microsoft.com/office/officeart/2016/7/layout/BasicTimeline"/>
    <dgm:cxn modelId="{32EBA39C-5A18-41C8-9394-A9CE6C477CFD}" type="presParOf" srcId="{66BD923D-C054-4167-8891-A66EF3D1ACC5}" destId="{0C3B90B1-C3E5-445F-B554-6CDCE08268D8}" srcOrd="2" destOrd="0" presId="urn:microsoft.com/office/officeart/2016/7/layout/BasicTimeline"/>
    <dgm:cxn modelId="{A507548A-F2E9-49B6-9B02-0740692B1CA7}" type="presParOf" srcId="{66BD923D-C054-4167-8891-A66EF3D1ACC5}" destId="{F2B68CFA-99AF-42B2-97E5-961FCC9F858C}" srcOrd="3" destOrd="0" presId="urn:microsoft.com/office/officeart/2016/7/layout/BasicTimeline"/>
    <dgm:cxn modelId="{D5564677-5F03-43C3-BDF1-B4B8B4BF8847}" type="presParOf" srcId="{66BD923D-C054-4167-8891-A66EF3D1ACC5}" destId="{8546EFE8-2201-4F01-B0F4-857AEBB98227}" srcOrd="4" destOrd="0" presId="urn:microsoft.com/office/officeart/2016/7/layout/BasicTimeline"/>
    <dgm:cxn modelId="{B03838B5-EB95-4DB4-BE1D-BB9B16E84A66}" type="presParOf" srcId="{DBD50C46-614B-4CE0-A958-D9502A9A56D9}" destId="{562C2EAE-00E2-4022-8FC0-511C59BD41D4}" srcOrd="1" destOrd="0" presId="urn:microsoft.com/office/officeart/2016/7/layout/BasicTimeline"/>
    <dgm:cxn modelId="{3F77621F-4564-454E-AD9B-11D5DD71EF18}" type="presParOf" srcId="{DBD50C46-614B-4CE0-A958-D9502A9A56D9}" destId="{2EA80738-57CD-4216-87BE-53E83E866D0B}" srcOrd="2" destOrd="0" presId="urn:microsoft.com/office/officeart/2016/7/layout/BasicTimeline"/>
    <dgm:cxn modelId="{02B6EF91-4B8C-44BF-B149-CFEDEDA634DE}" type="presParOf" srcId="{2EA80738-57CD-4216-87BE-53E83E866D0B}" destId="{C2E7B149-2940-4781-B482-B1D91BD7E207}" srcOrd="0" destOrd="0" presId="urn:microsoft.com/office/officeart/2016/7/layout/BasicTimeline"/>
    <dgm:cxn modelId="{B7D6945D-1B4D-469F-9A6F-77D8B4DC8D2E}" type="presParOf" srcId="{2EA80738-57CD-4216-87BE-53E83E866D0B}" destId="{5C718CC5-3D3C-4BBB-B276-1681C0C3C9FB}" srcOrd="1" destOrd="0" presId="urn:microsoft.com/office/officeart/2016/7/layout/BasicTimeline"/>
    <dgm:cxn modelId="{7B9EB6CA-CD34-4626-9330-D93094C803A2}" type="presParOf" srcId="{5C718CC5-3D3C-4BBB-B276-1681C0C3C9FB}" destId="{2841923F-CD3F-4628-A1F4-52D6EECCA31F}" srcOrd="0" destOrd="0" presId="urn:microsoft.com/office/officeart/2016/7/layout/BasicTimeline"/>
    <dgm:cxn modelId="{6CD96AAD-DD45-41D1-850B-264C2ABC033B}" type="presParOf" srcId="{5C718CC5-3D3C-4BBB-B276-1681C0C3C9FB}" destId="{922D9912-9069-47FB-8FCE-1963341C3889}" srcOrd="1" destOrd="0" presId="urn:microsoft.com/office/officeart/2016/7/layout/BasicTimeline"/>
    <dgm:cxn modelId="{961BFD7C-CDF7-471C-8B1A-B98641C5BFE2}" type="presParOf" srcId="{2EA80738-57CD-4216-87BE-53E83E866D0B}" destId="{F2BC1C26-C495-4D0C-9A8E-C26A6BFE427E}" srcOrd="2" destOrd="0" presId="urn:microsoft.com/office/officeart/2016/7/layout/BasicTimeline"/>
    <dgm:cxn modelId="{3E06896B-EC39-4939-AC1B-E2E0A2DDBEFF}" type="presParOf" srcId="{2EA80738-57CD-4216-87BE-53E83E866D0B}" destId="{BAEED7CB-F98C-4D80-9046-14D1BAF633FC}" srcOrd="3" destOrd="0" presId="urn:microsoft.com/office/officeart/2016/7/layout/BasicTimeline"/>
    <dgm:cxn modelId="{49F1A135-E4CD-43BB-B38B-A71CF69603D0}" type="presParOf" srcId="{2EA80738-57CD-4216-87BE-53E83E866D0B}" destId="{8C5F9227-8D77-4528-A18E-AF6D5C02CB08}"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835EC-1804-47D7-82E5-76DEEE3FB0D4}">
      <dsp:nvSpPr>
        <dsp:cNvPr id="0" name=""/>
        <dsp:cNvSpPr/>
      </dsp:nvSpPr>
      <dsp:spPr>
        <a:xfrm>
          <a:off x="679050" y="566918"/>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85636-6589-4DDD-B7C1-C404069BBD62}">
      <dsp:nvSpPr>
        <dsp:cNvPr id="0" name=""/>
        <dsp:cNvSpPr/>
      </dsp:nvSpPr>
      <dsp:spPr>
        <a:xfrm>
          <a:off x="1081237" y="96910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C6E2E7-B00B-4804-AE58-9A1F7B1229CC}">
      <dsp:nvSpPr>
        <dsp:cNvPr id="0" name=""/>
        <dsp:cNvSpPr/>
      </dsp:nvSpPr>
      <dsp:spPr>
        <a:xfrm>
          <a:off x="75768" y="3041919"/>
          <a:ext cx="309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dirty="0">
              <a:solidFill>
                <a:schemeClr val="bg1"/>
              </a:solidFill>
            </a:rPr>
            <a:t>Foster a seamless transition to WVU</a:t>
          </a:r>
          <a:r>
            <a:rPr lang="en-US" sz="1100" b="0" kern="1200" dirty="0"/>
            <a:t>.</a:t>
          </a:r>
          <a:endParaRPr lang="en-US" sz="1100" kern="1200" dirty="0"/>
        </a:p>
      </dsp:txBody>
      <dsp:txXfrm>
        <a:off x="75768" y="3041919"/>
        <a:ext cx="3093750" cy="742500"/>
      </dsp:txXfrm>
    </dsp:sp>
    <dsp:sp modelId="{646A6A51-E0B7-496C-A9E6-1582D712719D}">
      <dsp:nvSpPr>
        <dsp:cNvPr id="0" name=""/>
        <dsp:cNvSpPr/>
      </dsp:nvSpPr>
      <dsp:spPr>
        <a:xfrm>
          <a:off x="4314206" y="566918"/>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E77DA0-AE84-412F-A3FE-91B269F35468}">
      <dsp:nvSpPr>
        <dsp:cNvPr id="0" name=""/>
        <dsp:cNvSpPr/>
      </dsp:nvSpPr>
      <dsp:spPr>
        <a:xfrm>
          <a:off x="4716393" y="96910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D35039-E98C-453E-9EF0-0D48EC00BAE7}">
      <dsp:nvSpPr>
        <dsp:cNvPr id="0" name=""/>
        <dsp:cNvSpPr/>
      </dsp:nvSpPr>
      <dsp:spPr>
        <a:xfrm>
          <a:off x="3710925" y="3041919"/>
          <a:ext cx="309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dirty="0">
              <a:solidFill>
                <a:schemeClr val="bg1"/>
              </a:solidFill>
            </a:rPr>
            <a:t>Enhance student engagement through targeted interventions</a:t>
          </a:r>
          <a:endParaRPr lang="en-US" sz="1600" kern="1200" dirty="0">
            <a:solidFill>
              <a:schemeClr val="bg1"/>
            </a:solidFill>
          </a:endParaRPr>
        </a:p>
      </dsp:txBody>
      <dsp:txXfrm>
        <a:off x="3710925" y="3041919"/>
        <a:ext cx="3093750" cy="742500"/>
      </dsp:txXfrm>
    </dsp:sp>
    <dsp:sp modelId="{D637643B-8FFA-4C67-A867-6FE48619FD01}">
      <dsp:nvSpPr>
        <dsp:cNvPr id="0" name=""/>
        <dsp:cNvSpPr/>
      </dsp:nvSpPr>
      <dsp:spPr>
        <a:xfrm>
          <a:off x="7949362" y="566918"/>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C4FD9-B709-4E2C-A968-64D32ECB8BE8}">
      <dsp:nvSpPr>
        <dsp:cNvPr id="0" name=""/>
        <dsp:cNvSpPr/>
      </dsp:nvSpPr>
      <dsp:spPr>
        <a:xfrm>
          <a:off x="8351550" y="96910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100382-B65C-4D45-8FAA-CF88FD84BADB}">
      <dsp:nvSpPr>
        <dsp:cNvPr id="0" name=""/>
        <dsp:cNvSpPr/>
      </dsp:nvSpPr>
      <dsp:spPr>
        <a:xfrm>
          <a:off x="7346081" y="3041919"/>
          <a:ext cx="309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dirty="0">
              <a:solidFill>
                <a:schemeClr val="bg1"/>
              </a:solidFill>
            </a:rPr>
            <a:t>Provide students with language to understand and leverage their natural talents</a:t>
          </a:r>
          <a:r>
            <a:rPr lang="en-US" sz="2000" b="0" kern="1200" dirty="0"/>
            <a:t>.</a:t>
          </a:r>
          <a:endParaRPr lang="en-US" sz="2000" kern="1200" dirty="0"/>
        </a:p>
      </dsp:txBody>
      <dsp:txXfrm>
        <a:off x="7346081" y="3041919"/>
        <a:ext cx="3093750" cy="74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4E864-3112-4A01-BEC3-F084850BA117}">
      <dsp:nvSpPr>
        <dsp:cNvPr id="0" name=""/>
        <dsp:cNvSpPr/>
      </dsp:nvSpPr>
      <dsp:spPr>
        <a:xfrm>
          <a:off x="6890371" y="1848835"/>
          <a:ext cx="2852914" cy="495133"/>
        </a:xfrm>
        <a:custGeom>
          <a:avLst/>
          <a:gdLst/>
          <a:ahLst/>
          <a:cxnLst/>
          <a:rect l="0" t="0" r="0" b="0"/>
          <a:pathLst>
            <a:path>
              <a:moveTo>
                <a:pt x="0" y="0"/>
              </a:moveTo>
              <a:lnTo>
                <a:pt x="0" y="247566"/>
              </a:lnTo>
              <a:lnTo>
                <a:pt x="2852914" y="247566"/>
              </a:lnTo>
              <a:lnTo>
                <a:pt x="2852914" y="4951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E5201-A46F-4DB9-876A-B47309250747}">
      <dsp:nvSpPr>
        <dsp:cNvPr id="0" name=""/>
        <dsp:cNvSpPr/>
      </dsp:nvSpPr>
      <dsp:spPr>
        <a:xfrm>
          <a:off x="6844651" y="1848835"/>
          <a:ext cx="91440" cy="495133"/>
        </a:xfrm>
        <a:custGeom>
          <a:avLst/>
          <a:gdLst/>
          <a:ahLst/>
          <a:cxnLst/>
          <a:rect l="0" t="0" r="0" b="0"/>
          <a:pathLst>
            <a:path>
              <a:moveTo>
                <a:pt x="45720" y="0"/>
              </a:moveTo>
              <a:lnTo>
                <a:pt x="45720" y="4951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453C5B-9EC7-4939-A344-68FC176E142C}">
      <dsp:nvSpPr>
        <dsp:cNvPr id="0" name=""/>
        <dsp:cNvSpPr/>
      </dsp:nvSpPr>
      <dsp:spPr>
        <a:xfrm>
          <a:off x="4037457" y="1848835"/>
          <a:ext cx="2852914" cy="495133"/>
        </a:xfrm>
        <a:custGeom>
          <a:avLst/>
          <a:gdLst/>
          <a:ahLst/>
          <a:cxnLst/>
          <a:rect l="0" t="0" r="0" b="0"/>
          <a:pathLst>
            <a:path>
              <a:moveTo>
                <a:pt x="2852914" y="0"/>
              </a:moveTo>
              <a:lnTo>
                <a:pt x="2852914" y="247566"/>
              </a:lnTo>
              <a:lnTo>
                <a:pt x="0" y="247566"/>
              </a:lnTo>
              <a:lnTo>
                <a:pt x="0" y="4951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D5451-127A-4FA3-9D62-3EAC5C42E148}">
      <dsp:nvSpPr>
        <dsp:cNvPr id="0" name=""/>
        <dsp:cNvSpPr/>
      </dsp:nvSpPr>
      <dsp:spPr>
        <a:xfrm>
          <a:off x="1138822" y="1848835"/>
          <a:ext cx="91440" cy="495133"/>
        </a:xfrm>
        <a:custGeom>
          <a:avLst/>
          <a:gdLst/>
          <a:ahLst/>
          <a:cxnLst/>
          <a:rect l="0" t="0" r="0" b="0"/>
          <a:pathLst>
            <a:path>
              <a:moveTo>
                <a:pt x="45720" y="0"/>
              </a:moveTo>
              <a:lnTo>
                <a:pt x="45720" y="4951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C44116-429C-4648-8D93-C9EDDBA6953E}">
      <dsp:nvSpPr>
        <dsp:cNvPr id="0" name=""/>
        <dsp:cNvSpPr/>
      </dsp:nvSpPr>
      <dsp:spPr>
        <a:xfrm>
          <a:off x="5652" y="669945"/>
          <a:ext cx="2357780" cy="1178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WVUE 191</a:t>
          </a:r>
        </a:p>
      </dsp:txBody>
      <dsp:txXfrm>
        <a:off x="5652" y="669945"/>
        <a:ext cx="2357780" cy="1178890"/>
      </dsp:txXfrm>
    </dsp:sp>
    <dsp:sp modelId="{2CB72484-1EBF-4C97-99D9-84E1F8BEE129}">
      <dsp:nvSpPr>
        <dsp:cNvPr id="0" name=""/>
        <dsp:cNvSpPr/>
      </dsp:nvSpPr>
      <dsp:spPr>
        <a:xfrm>
          <a:off x="5652" y="2343969"/>
          <a:ext cx="2357780" cy="1178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Decrease the number of students who are placed on academic notice at the end of the Fall term</a:t>
          </a:r>
        </a:p>
      </dsp:txBody>
      <dsp:txXfrm>
        <a:off x="5652" y="2343969"/>
        <a:ext cx="2357780" cy="1178890"/>
      </dsp:txXfrm>
    </dsp:sp>
    <dsp:sp modelId="{2CBF3CC1-547F-4558-A6BF-146256FBF33E}">
      <dsp:nvSpPr>
        <dsp:cNvPr id="0" name=""/>
        <dsp:cNvSpPr/>
      </dsp:nvSpPr>
      <dsp:spPr>
        <a:xfrm>
          <a:off x="5711481" y="669945"/>
          <a:ext cx="2357780" cy="1178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WVUE 189</a:t>
          </a:r>
        </a:p>
      </dsp:txBody>
      <dsp:txXfrm>
        <a:off x="5711481" y="669945"/>
        <a:ext cx="2357780" cy="1178890"/>
      </dsp:txXfrm>
    </dsp:sp>
    <dsp:sp modelId="{10EB5BF0-0E16-4FA8-82BC-CF1448A43D4A}">
      <dsp:nvSpPr>
        <dsp:cNvPr id="0" name=""/>
        <dsp:cNvSpPr/>
      </dsp:nvSpPr>
      <dsp:spPr>
        <a:xfrm>
          <a:off x="2858567" y="2343969"/>
          <a:ext cx="2357780" cy="1178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Increase the number of students who recover to a 2.0 at the end of the Spring term</a:t>
          </a:r>
        </a:p>
      </dsp:txBody>
      <dsp:txXfrm>
        <a:off x="2858567" y="2343969"/>
        <a:ext cx="2357780" cy="1178890"/>
      </dsp:txXfrm>
    </dsp:sp>
    <dsp:sp modelId="{F4A27B7F-029B-4F41-8509-E180DA2F9DF3}">
      <dsp:nvSpPr>
        <dsp:cNvPr id="0" name=""/>
        <dsp:cNvSpPr/>
      </dsp:nvSpPr>
      <dsp:spPr>
        <a:xfrm>
          <a:off x="5711481" y="2343969"/>
          <a:ext cx="2357780" cy="1178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Decrease the number of students suspended at the end of the Spring term</a:t>
          </a:r>
        </a:p>
      </dsp:txBody>
      <dsp:txXfrm>
        <a:off x="5711481" y="2343969"/>
        <a:ext cx="2357780" cy="1178890"/>
      </dsp:txXfrm>
    </dsp:sp>
    <dsp:sp modelId="{94B3B1EF-A4C0-4B48-9BD6-CAF460413258}">
      <dsp:nvSpPr>
        <dsp:cNvPr id="0" name=""/>
        <dsp:cNvSpPr/>
      </dsp:nvSpPr>
      <dsp:spPr>
        <a:xfrm>
          <a:off x="8564395" y="2343969"/>
          <a:ext cx="2357780" cy="1178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Close the gap to a 2.0 to help students recover in their 3</a:t>
          </a:r>
          <a:r>
            <a:rPr lang="en-US" sz="1800" kern="1200" baseline="30000"/>
            <a:t>rd</a:t>
          </a:r>
          <a:r>
            <a:rPr lang="en-US" sz="1800" kern="1200"/>
            <a:t> semester and avoid suspension</a:t>
          </a:r>
        </a:p>
      </dsp:txBody>
      <dsp:txXfrm>
        <a:off x="8564395" y="2343969"/>
        <a:ext cx="2357780" cy="1178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6E002-E6BD-465E-A1D8-8D4FBDC8BAA4}">
      <dsp:nvSpPr>
        <dsp:cNvPr id="0" name=""/>
        <dsp:cNvSpPr/>
      </dsp:nvSpPr>
      <dsp:spPr>
        <a:xfrm>
          <a:off x="0" y="2726960"/>
          <a:ext cx="6666833" cy="0"/>
        </a:xfrm>
        <a:prstGeom prst="line">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tailEnd type="triangle" w="lg" len="lg"/>
        </a:ln>
        <a:effectLst/>
      </dsp:spPr>
      <dsp:style>
        <a:lnRef idx="1">
          <a:scrgbClr r="0" g="0" b="0"/>
        </a:lnRef>
        <a:fillRef idx="1">
          <a:scrgbClr r="0" g="0" b="0"/>
        </a:fillRef>
        <a:effectRef idx="0">
          <a:scrgbClr r="0" g="0" b="0"/>
        </a:effectRef>
        <a:fontRef idx="minor"/>
      </dsp:style>
    </dsp:sp>
    <dsp:sp modelId="{5B6A0381-1C91-46B4-9243-C3D3E0CF569D}">
      <dsp:nvSpPr>
        <dsp:cNvPr id="0" name=""/>
        <dsp:cNvSpPr/>
      </dsp:nvSpPr>
      <dsp:spPr>
        <a:xfrm>
          <a:off x="185681" y="2928755"/>
          <a:ext cx="2715692" cy="61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2023</a:t>
          </a:r>
        </a:p>
      </dsp:txBody>
      <dsp:txXfrm>
        <a:off x="185681" y="2928755"/>
        <a:ext cx="2715692" cy="616292"/>
      </dsp:txXfrm>
    </dsp:sp>
    <dsp:sp modelId="{A8B0EB5F-920A-490D-8F60-08BE6070AF07}">
      <dsp:nvSpPr>
        <dsp:cNvPr id="0" name=""/>
        <dsp:cNvSpPr/>
      </dsp:nvSpPr>
      <dsp:spPr>
        <a:xfrm>
          <a:off x="520" y="208697"/>
          <a:ext cx="3086014" cy="1482017"/>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1. </a:t>
          </a:r>
          <a:r>
            <a:rPr lang="en-US" sz="1200" kern="1200" dirty="0" err="1"/>
            <a:t>CliftonStrengths</a:t>
          </a:r>
          <a:r>
            <a:rPr lang="en-US" sz="1200" kern="1200" dirty="0"/>
            <a:t>® Assessment</a:t>
          </a:r>
        </a:p>
        <a:p>
          <a:pPr marL="0" lvl="0" indent="0" algn="l" defTabSz="533400">
            <a:lnSpc>
              <a:spcPct val="90000"/>
            </a:lnSpc>
            <a:spcBef>
              <a:spcPct val="0"/>
            </a:spcBef>
            <a:spcAft>
              <a:spcPct val="35000"/>
            </a:spcAft>
            <a:buNone/>
          </a:pPr>
          <a:r>
            <a:rPr lang="en-US" sz="1200" kern="1200" dirty="0"/>
            <a:t>2. NSO </a:t>
          </a:r>
        </a:p>
        <a:p>
          <a:pPr marL="0" lvl="0" indent="0" algn="l" defTabSz="533400">
            <a:lnSpc>
              <a:spcPct val="90000"/>
            </a:lnSpc>
            <a:spcBef>
              <a:spcPct val="0"/>
            </a:spcBef>
            <a:spcAft>
              <a:spcPct val="35000"/>
            </a:spcAft>
            <a:buNone/>
          </a:pPr>
          <a:r>
            <a:rPr lang="en-US" sz="1200" kern="1200" dirty="0"/>
            <a:t>3. Guest Speaker (Leveraging)</a:t>
          </a:r>
        </a:p>
        <a:p>
          <a:pPr marL="0" lvl="0" indent="0" algn="l" defTabSz="533400">
            <a:lnSpc>
              <a:spcPct val="90000"/>
            </a:lnSpc>
            <a:spcBef>
              <a:spcPct val="0"/>
            </a:spcBef>
            <a:spcAft>
              <a:spcPct val="35000"/>
            </a:spcAft>
            <a:buNone/>
          </a:pPr>
          <a:r>
            <a:rPr lang="en-US" sz="1200" kern="1200" dirty="0"/>
            <a:t>4. Campus Connection </a:t>
          </a:r>
        </a:p>
        <a:p>
          <a:pPr marL="0" lvl="0" indent="0" algn="l" defTabSz="533400">
            <a:lnSpc>
              <a:spcPct val="90000"/>
            </a:lnSpc>
            <a:spcBef>
              <a:spcPct val="0"/>
            </a:spcBef>
            <a:spcAft>
              <a:spcPct val="35000"/>
            </a:spcAft>
            <a:buNone/>
          </a:pPr>
          <a:r>
            <a:rPr lang="en-US" sz="1200" kern="1200" dirty="0"/>
            <a:t>5. Communicate Opportunities</a:t>
          </a:r>
        </a:p>
      </dsp:txBody>
      <dsp:txXfrm>
        <a:off x="72866" y="281043"/>
        <a:ext cx="2941322" cy="1337325"/>
      </dsp:txXfrm>
    </dsp:sp>
    <dsp:sp modelId="{0C3B90B1-C3E5-445F-B554-6CDCE08268D8}">
      <dsp:nvSpPr>
        <dsp:cNvPr id="0" name=""/>
        <dsp:cNvSpPr/>
      </dsp:nvSpPr>
      <dsp:spPr>
        <a:xfrm>
          <a:off x="1543528" y="1690715"/>
          <a:ext cx="0" cy="1036244"/>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2E7B149-2940-4781-B482-B1D91BD7E207}">
      <dsp:nvSpPr>
        <dsp:cNvPr id="0" name=""/>
        <dsp:cNvSpPr/>
      </dsp:nvSpPr>
      <dsp:spPr>
        <a:xfrm>
          <a:off x="3765458" y="1908871"/>
          <a:ext cx="2715692" cy="61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2024</a:t>
          </a:r>
        </a:p>
      </dsp:txBody>
      <dsp:txXfrm>
        <a:off x="3765458" y="1908871"/>
        <a:ext cx="2715692" cy="616292"/>
      </dsp:txXfrm>
    </dsp:sp>
    <dsp:sp modelId="{F2B68CFA-99AF-42B2-97E5-961FCC9F858C}">
      <dsp:nvSpPr>
        <dsp:cNvPr id="0" name=""/>
        <dsp:cNvSpPr/>
      </dsp:nvSpPr>
      <dsp:spPr>
        <a:xfrm>
          <a:off x="1502623" y="2686055"/>
          <a:ext cx="81808" cy="8180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841923F-CD3F-4628-A1F4-52D6EECCA31F}">
      <dsp:nvSpPr>
        <dsp:cNvPr id="0" name=""/>
        <dsp:cNvSpPr/>
      </dsp:nvSpPr>
      <dsp:spPr>
        <a:xfrm>
          <a:off x="3580297" y="3763204"/>
          <a:ext cx="3086014" cy="1690715"/>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1. </a:t>
          </a:r>
          <a:r>
            <a:rPr lang="en-US" sz="1200" kern="1200" dirty="0" err="1"/>
            <a:t>CliftonStrengths</a:t>
          </a:r>
          <a:r>
            <a:rPr lang="en-US" sz="1200" kern="1200" dirty="0"/>
            <a:t>® Assessment</a:t>
          </a:r>
        </a:p>
        <a:p>
          <a:pPr marL="0" lvl="0" indent="0" algn="l" defTabSz="533400">
            <a:lnSpc>
              <a:spcPct val="90000"/>
            </a:lnSpc>
            <a:spcBef>
              <a:spcPct val="0"/>
            </a:spcBef>
            <a:spcAft>
              <a:spcPct val="35000"/>
            </a:spcAft>
            <a:buNone/>
          </a:pPr>
          <a:r>
            <a:rPr lang="en-US" sz="1200" kern="1200" dirty="0"/>
            <a:t>2. NSO </a:t>
          </a:r>
        </a:p>
        <a:p>
          <a:pPr marL="0" lvl="0" indent="0" algn="l" defTabSz="533400">
            <a:lnSpc>
              <a:spcPct val="90000"/>
            </a:lnSpc>
            <a:spcBef>
              <a:spcPct val="0"/>
            </a:spcBef>
            <a:spcAft>
              <a:spcPct val="35000"/>
            </a:spcAft>
            <a:buNone/>
          </a:pPr>
          <a:r>
            <a:rPr lang="en-US" sz="1200" kern="1200" dirty="0"/>
            <a:t>3. Academic Day / Welcome Week</a:t>
          </a:r>
        </a:p>
        <a:p>
          <a:pPr marL="0" lvl="0" indent="0" algn="l" defTabSz="533400">
            <a:lnSpc>
              <a:spcPct val="90000"/>
            </a:lnSpc>
            <a:spcBef>
              <a:spcPct val="0"/>
            </a:spcBef>
            <a:spcAft>
              <a:spcPct val="35000"/>
            </a:spcAft>
            <a:buNone/>
          </a:pPr>
          <a:r>
            <a:rPr lang="en-US" sz="1200" kern="1200" dirty="0"/>
            <a:t>4. In-Class Discussions </a:t>
          </a:r>
        </a:p>
        <a:p>
          <a:pPr marL="0" lvl="0" indent="0" algn="l" defTabSz="533400">
            <a:lnSpc>
              <a:spcPct val="90000"/>
            </a:lnSpc>
            <a:spcBef>
              <a:spcPct val="0"/>
            </a:spcBef>
            <a:spcAft>
              <a:spcPct val="35000"/>
            </a:spcAft>
            <a:buNone/>
          </a:pPr>
          <a:r>
            <a:rPr lang="en-US" sz="1200" kern="1200" dirty="0"/>
            <a:t>5. Guest Speaker (Theme Dynamics)</a:t>
          </a:r>
        </a:p>
        <a:p>
          <a:pPr marL="0" lvl="0" indent="0" algn="l" defTabSz="533400">
            <a:lnSpc>
              <a:spcPct val="90000"/>
            </a:lnSpc>
            <a:spcBef>
              <a:spcPct val="0"/>
            </a:spcBef>
            <a:spcAft>
              <a:spcPct val="35000"/>
            </a:spcAft>
            <a:buNone/>
          </a:pPr>
          <a:r>
            <a:rPr lang="en-US" sz="1200" kern="1200" dirty="0"/>
            <a:t>6. Campus Connection </a:t>
          </a:r>
        </a:p>
        <a:p>
          <a:pPr marL="0" lvl="0" indent="0" algn="l" defTabSz="533400">
            <a:lnSpc>
              <a:spcPct val="90000"/>
            </a:lnSpc>
            <a:spcBef>
              <a:spcPct val="0"/>
            </a:spcBef>
            <a:spcAft>
              <a:spcPct val="35000"/>
            </a:spcAft>
            <a:buNone/>
          </a:pPr>
          <a:r>
            <a:rPr lang="en-US" sz="1200" kern="1200" dirty="0"/>
            <a:t>7. Communicate Opportunities</a:t>
          </a:r>
        </a:p>
      </dsp:txBody>
      <dsp:txXfrm>
        <a:off x="3662831" y="3845738"/>
        <a:ext cx="2920946" cy="1525647"/>
      </dsp:txXfrm>
    </dsp:sp>
    <dsp:sp modelId="{F2BC1C26-C495-4D0C-9A8E-C26A6BFE427E}">
      <dsp:nvSpPr>
        <dsp:cNvPr id="0" name=""/>
        <dsp:cNvSpPr/>
      </dsp:nvSpPr>
      <dsp:spPr>
        <a:xfrm>
          <a:off x="5123304" y="2726959"/>
          <a:ext cx="0" cy="103624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AEED7CB-F98C-4D80-9046-14D1BAF633FC}">
      <dsp:nvSpPr>
        <dsp:cNvPr id="0" name=""/>
        <dsp:cNvSpPr/>
      </dsp:nvSpPr>
      <dsp:spPr>
        <a:xfrm>
          <a:off x="5082400" y="2686055"/>
          <a:ext cx="81808" cy="8180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7A322-1821-8345-8CBB-7DC77739342F}"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FE162-6961-F348-8D7F-83D1B3577191}" type="slidenum">
              <a:rPr lang="en-US" smtClean="0"/>
              <a:t>‹#›</a:t>
            </a:fld>
            <a:endParaRPr lang="en-US"/>
          </a:p>
        </p:txBody>
      </p:sp>
    </p:spTree>
    <p:extLst>
      <p:ext uri="{BB962C8B-B14F-4D97-AF65-F5344CB8AC3E}">
        <p14:creationId xmlns:p14="http://schemas.microsoft.com/office/powerpoint/2010/main" val="396396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new slide in the menu bar then select template of choice for title slide and title/text slide formats. You can choose from various colors and textured backgrounds. Displayed is suggested font size and color.</a:t>
            </a:r>
          </a:p>
          <a:p>
            <a:endParaRPr lang="en-US" dirty="0"/>
          </a:p>
        </p:txBody>
      </p:sp>
      <p:sp>
        <p:nvSpPr>
          <p:cNvPr id="4" name="Slide Number Placeholder 3"/>
          <p:cNvSpPr>
            <a:spLocks noGrp="1"/>
          </p:cNvSpPr>
          <p:nvPr>
            <p:ph type="sldNum" sz="quarter" idx="5"/>
          </p:nvPr>
        </p:nvSpPr>
        <p:spPr/>
        <p:txBody>
          <a:bodyPr/>
          <a:lstStyle/>
          <a:p>
            <a:fld id="{39BFE162-6961-F348-8D7F-83D1B3577191}" type="slidenum">
              <a:rPr lang="en-US" smtClean="0"/>
              <a:t>1</a:t>
            </a:fld>
            <a:endParaRPr lang="en-US"/>
          </a:p>
        </p:txBody>
      </p:sp>
    </p:spTree>
    <p:extLst>
      <p:ext uri="{BB962C8B-B14F-4D97-AF65-F5344CB8AC3E}">
        <p14:creationId xmlns:p14="http://schemas.microsoft.com/office/powerpoint/2010/main" val="386166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title and text slide with one column format – blue background and topo texture.</a:t>
            </a:r>
          </a:p>
        </p:txBody>
      </p:sp>
      <p:sp>
        <p:nvSpPr>
          <p:cNvPr id="4" name="Slide Number Placeholder 3"/>
          <p:cNvSpPr>
            <a:spLocks noGrp="1"/>
          </p:cNvSpPr>
          <p:nvPr>
            <p:ph type="sldNum" sz="quarter" idx="5"/>
          </p:nvPr>
        </p:nvSpPr>
        <p:spPr/>
        <p:txBody>
          <a:bodyPr/>
          <a:lstStyle/>
          <a:p>
            <a:fld id="{39BFE162-6961-F348-8D7F-83D1B3577191}" type="slidenum">
              <a:rPr lang="en-US" smtClean="0"/>
              <a:t>12</a:t>
            </a:fld>
            <a:endParaRPr lang="en-US"/>
          </a:p>
        </p:txBody>
      </p:sp>
    </p:spTree>
    <p:extLst>
      <p:ext uri="{BB962C8B-B14F-4D97-AF65-F5344CB8AC3E}">
        <p14:creationId xmlns:p14="http://schemas.microsoft.com/office/powerpoint/2010/main" val="184103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slide with title and text in two column format - Gold background with topo texture.</a:t>
            </a:r>
          </a:p>
        </p:txBody>
      </p:sp>
      <p:sp>
        <p:nvSpPr>
          <p:cNvPr id="4" name="Slide Number Placeholder 3"/>
          <p:cNvSpPr>
            <a:spLocks noGrp="1"/>
          </p:cNvSpPr>
          <p:nvPr>
            <p:ph type="sldNum" sz="quarter" idx="5"/>
          </p:nvPr>
        </p:nvSpPr>
        <p:spPr/>
        <p:txBody>
          <a:bodyPr/>
          <a:lstStyle/>
          <a:p>
            <a:fld id="{39BFE162-6961-F348-8D7F-83D1B3577191}" type="slidenum">
              <a:rPr lang="en-US" smtClean="0"/>
              <a:t>13</a:t>
            </a:fld>
            <a:endParaRPr lang="en-US"/>
          </a:p>
        </p:txBody>
      </p:sp>
    </p:spTree>
    <p:extLst>
      <p:ext uri="{BB962C8B-B14F-4D97-AF65-F5344CB8AC3E}">
        <p14:creationId xmlns:p14="http://schemas.microsoft.com/office/powerpoint/2010/main" val="300398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title and text slide with one column format – blue background and topo texture.</a:t>
            </a:r>
          </a:p>
        </p:txBody>
      </p:sp>
      <p:sp>
        <p:nvSpPr>
          <p:cNvPr id="4" name="Slide Number Placeholder 3"/>
          <p:cNvSpPr>
            <a:spLocks noGrp="1"/>
          </p:cNvSpPr>
          <p:nvPr>
            <p:ph type="sldNum" sz="quarter" idx="5"/>
          </p:nvPr>
        </p:nvSpPr>
        <p:spPr/>
        <p:txBody>
          <a:bodyPr/>
          <a:lstStyle/>
          <a:p>
            <a:fld id="{39BFE162-6961-F348-8D7F-83D1B3577191}" type="slidenum">
              <a:rPr lang="en-US" smtClean="0"/>
              <a:t>2</a:t>
            </a:fld>
            <a:endParaRPr lang="en-US"/>
          </a:p>
        </p:txBody>
      </p:sp>
    </p:spTree>
    <p:extLst>
      <p:ext uri="{BB962C8B-B14F-4D97-AF65-F5344CB8AC3E}">
        <p14:creationId xmlns:p14="http://schemas.microsoft.com/office/powerpoint/2010/main" val="408046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title and text slide with one column format – blue background and topo texture.</a:t>
            </a:r>
          </a:p>
        </p:txBody>
      </p:sp>
      <p:sp>
        <p:nvSpPr>
          <p:cNvPr id="4" name="Slide Number Placeholder 3"/>
          <p:cNvSpPr>
            <a:spLocks noGrp="1"/>
          </p:cNvSpPr>
          <p:nvPr>
            <p:ph type="sldNum" sz="quarter" idx="5"/>
          </p:nvPr>
        </p:nvSpPr>
        <p:spPr/>
        <p:txBody>
          <a:bodyPr/>
          <a:lstStyle/>
          <a:p>
            <a:fld id="{39BFE162-6961-F348-8D7F-83D1B3577191}" type="slidenum">
              <a:rPr lang="en-US" smtClean="0"/>
              <a:t>3</a:t>
            </a:fld>
            <a:endParaRPr lang="en-US"/>
          </a:p>
        </p:txBody>
      </p:sp>
    </p:spTree>
    <p:extLst>
      <p:ext uri="{BB962C8B-B14F-4D97-AF65-F5344CB8AC3E}">
        <p14:creationId xmlns:p14="http://schemas.microsoft.com/office/powerpoint/2010/main" val="121367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slide option.</a:t>
            </a:r>
          </a:p>
        </p:txBody>
      </p:sp>
      <p:sp>
        <p:nvSpPr>
          <p:cNvPr id="4" name="Slide Number Placeholder 3"/>
          <p:cNvSpPr>
            <a:spLocks noGrp="1"/>
          </p:cNvSpPr>
          <p:nvPr>
            <p:ph type="sldNum" sz="quarter" idx="5"/>
          </p:nvPr>
        </p:nvSpPr>
        <p:spPr/>
        <p:txBody>
          <a:bodyPr/>
          <a:lstStyle/>
          <a:p>
            <a:fld id="{39BFE162-6961-F348-8D7F-83D1B3577191}" type="slidenum">
              <a:rPr lang="en-US" smtClean="0"/>
              <a:t>4</a:t>
            </a:fld>
            <a:endParaRPr lang="en-US"/>
          </a:p>
        </p:txBody>
      </p:sp>
    </p:spTree>
    <p:extLst>
      <p:ext uri="{BB962C8B-B14F-4D97-AF65-F5344CB8AC3E}">
        <p14:creationId xmlns:p14="http://schemas.microsoft.com/office/powerpoint/2010/main" val="405566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title and text slide with one column format – blue background and topo texture.</a:t>
            </a:r>
          </a:p>
        </p:txBody>
      </p:sp>
      <p:sp>
        <p:nvSpPr>
          <p:cNvPr id="4" name="Slide Number Placeholder 3"/>
          <p:cNvSpPr>
            <a:spLocks noGrp="1"/>
          </p:cNvSpPr>
          <p:nvPr>
            <p:ph type="sldNum" sz="quarter" idx="5"/>
          </p:nvPr>
        </p:nvSpPr>
        <p:spPr/>
        <p:txBody>
          <a:bodyPr/>
          <a:lstStyle/>
          <a:p>
            <a:fld id="{39BFE162-6961-F348-8D7F-83D1B3577191}" type="slidenum">
              <a:rPr lang="en-US" smtClean="0"/>
              <a:t>5</a:t>
            </a:fld>
            <a:endParaRPr lang="en-US"/>
          </a:p>
        </p:txBody>
      </p:sp>
    </p:spTree>
    <p:extLst>
      <p:ext uri="{BB962C8B-B14F-4D97-AF65-F5344CB8AC3E}">
        <p14:creationId xmlns:p14="http://schemas.microsoft.com/office/powerpoint/2010/main" val="408899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slide option.</a:t>
            </a:r>
          </a:p>
        </p:txBody>
      </p:sp>
      <p:sp>
        <p:nvSpPr>
          <p:cNvPr id="4" name="Slide Number Placeholder 3"/>
          <p:cNvSpPr>
            <a:spLocks noGrp="1"/>
          </p:cNvSpPr>
          <p:nvPr>
            <p:ph type="sldNum" sz="quarter" idx="5"/>
          </p:nvPr>
        </p:nvSpPr>
        <p:spPr/>
        <p:txBody>
          <a:bodyPr/>
          <a:lstStyle/>
          <a:p>
            <a:fld id="{39BFE162-6961-F348-8D7F-83D1B3577191}" type="slidenum">
              <a:rPr lang="en-US" smtClean="0"/>
              <a:t>7</a:t>
            </a:fld>
            <a:endParaRPr lang="en-US"/>
          </a:p>
        </p:txBody>
      </p:sp>
    </p:spTree>
    <p:extLst>
      <p:ext uri="{BB962C8B-B14F-4D97-AF65-F5344CB8AC3E}">
        <p14:creationId xmlns:p14="http://schemas.microsoft.com/office/powerpoint/2010/main" val="363328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title and text slide with one column format – blue background and topo texture.</a:t>
            </a:r>
          </a:p>
        </p:txBody>
      </p:sp>
      <p:sp>
        <p:nvSpPr>
          <p:cNvPr id="4" name="Slide Number Placeholder 3"/>
          <p:cNvSpPr>
            <a:spLocks noGrp="1"/>
          </p:cNvSpPr>
          <p:nvPr>
            <p:ph type="sldNum" sz="quarter" idx="5"/>
          </p:nvPr>
        </p:nvSpPr>
        <p:spPr/>
        <p:txBody>
          <a:bodyPr/>
          <a:lstStyle/>
          <a:p>
            <a:fld id="{39BFE162-6961-F348-8D7F-83D1B3577191}" type="slidenum">
              <a:rPr lang="en-US" smtClean="0"/>
              <a:t>8</a:t>
            </a:fld>
            <a:endParaRPr lang="en-US"/>
          </a:p>
        </p:txBody>
      </p:sp>
    </p:spTree>
    <p:extLst>
      <p:ext uri="{BB962C8B-B14F-4D97-AF65-F5344CB8AC3E}">
        <p14:creationId xmlns:p14="http://schemas.microsoft.com/office/powerpoint/2010/main" val="113371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slide option.</a:t>
            </a:r>
          </a:p>
        </p:txBody>
      </p:sp>
      <p:sp>
        <p:nvSpPr>
          <p:cNvPr id="4" name="Slide Number Placeholder 3"/>
          <p:cNvSpPr>
            <a:spLocks noGrp="1"/>
          </p:cNvSpPr>
          <p:nvPr>
            <p:ph type="sldNum" sz="quarter" idx="5"/>
          </p:nvPr>
        </p:nvSpPr>
        <p:spPr/>
        <p:txBody>
          <a:bodyPr/>
          <a:lstStyle/>
          <a:p>
            <a:fld id="{39BFE162-6961-F348-8D7F-83D1B3577191}" type="slidenum">
              <a:rPr lang="en-US" smtClean="0"/>
              <a:t>10</a:t>
            </a:fld>
            <a:endParaRPr lang="en-US"/>
          </a:p>
        </p:txBody>
      </p:sp>
    </p:spTree>
    <p:extLst>
      <p:ext uri="{BB962C8B-B14F-4D97-AF65-F5344CB8AC3E}">
        <p14:creationId xmlns:p14="http://schemas.microsoft.com/office/powerpoint/2010/main" val="2881036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slide option.</a:t>
            </a:r>
          </a:p>
        </p:txBody>
      </p:sp>
      <p:sp>
        <p:nvSpPr>
          <p:cNvPr id="4" name="Slide Number Placeholder 3"/>
          <p:cNvSpPr>
            <a:spLocks noGrp="1"/>
          </p:cNvSpPr>
          <p:nvPr>
            <p:ph type="sldNum" sz="quarter" idx="5"/>
          </p:nvPr>
        </p:nvSpPr>
        <p:spPr/>
        <p:txBody>
          <a:bodyPr/>
          <a:lstStyle/>
          <a:p>
            <a:fld id="{39BFE162-6961-F348-8D7F-83D1B3577191}" type="slidenum">
              <a:rPr lang="en-US" smtClean="0"/>
              <a:t>11</a:t>
            </a:fld>
            <a:endParaRPr lang="en-US"/>
          </a:p>
        </p:txBody>
      </p:sp>
    </p:spTree>
    <p:extLst>
      <p:ext uri="{BB962C8B-B14F-4D97-AF65-F5344CB8AC3E}">
        <p14:creationId xmlns:p14="http://schemas.microsoft.com/office/powerpoint/2010/main" val="393026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65F2DD-A600-30D5-4A8D-B5082D98F007}"/>
              </a:ext>
            </a:extLst>
          </p:cNvPr>
          <p:cNvSpPr>
            <a:spLocks noGrp="1"/>
          </p:cNvSpPr>
          <p:nvPr>
            <p:ph type="ctrTitle" hasCustomPrompt="1"/>
          </p:nvPr>
        </p:nvSpPr>
        <p:spPr>
          <a:xfrm>
            <a:off x="2072640" y="2011522"/>
            <a:ext cx="9144000" cy="2682398"/>
          </a:xfrm>
        </p:spPr>
        <p:txBody>
          <a:bodyPr anchor="b">
            <a:normAutofit/>
          </a:bodyPr>
          <a:lstStyle>
            <a:lvl1pPr algn="l">
              <a:lnSpc>
                <a:spcPts val="6000"/>
              </a:lnSpc>
              <a:defRPr sz="6600" b="1" i="0">
                <a:solidFill>
                  <a:srgbClr val="E7AA28"/>
                </a:solidFill>
                <a:latin typeface="HelveticaNeueLT Std Blk Cn" panose="020B0604020202020204" pitchFamily="34" charset="0"/>
              </a:defRPr>
            </a:lvl1pPr>
          </a:lstStyle>
          <a:p>
            <a:r>
              <a:rPr lang="en-US" dirty="0"/>
              <a:t>TITLE HERE</a:t>
            </a:r>
            <a:br>
              <a:rPr lang="en-US" dirty="0"/>
            </a:br>
            <a:r>
              <a:rPr lang="en-US" dirty="0"/>
              <a:t>SECOND LINE FOR TITLE</a:t>
            </a:r>
            <a:br>
              <a:rPr lang="en-US" dirty="0"/>
            </a:br>
            <a:endParaRPr lang="en-US" dirty="0"/>
          </a:p>
        </p:txBody>
      </p:sp>
      <p:sp>
        <p:nvSpPr>
          <p:cNvPr id="8" name="Subtitle 2">
            <a:extLst>
              <a:ext uri="{FF2B5EF4-FFF2-40B4-BE49-F238E27FC236}">
                <a16:creationId xmlns:a16="http://schemas.microsoft.com/office/drawing/2014/main" id="{5271FA41-14B9-37C0-6F19-6E6DECEEF3B7}"/>
              </a:ext>
            </a:extLst>
          </p:cNvPr>
          <p:cNvSpPr>
            <a:spLocks noGrp="1"/>
          </p:cNvSpPr>
          <p:nvPr>
            <p:ph type="subTitle" idx="1" hasCustomPrompt="1"/>
          </p:nvPr>
        </p:nvSpPr>
        <p:spPr>
          <a:xfrm>
            <a:off x="2072640" y="4049078"/>
            <a:ext cx="9144000" cy="1655762"/>
          </a:xfrm>
        </p:spPr>
        <p:txBody>
          <a:bodyPr/>
          <a:lstStyle>
            <a:lvl1pPr marL="0" indent="0" algn="l">
              <a:buNone/>
              <a:defRPr sz="2400" b="1" i="0">
                <a:solidFill>
                  <a:schemeClr val="bg1"/>
                </a:solidFill>
                <a:latin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Here </a:t>
            </a:r>
          </a:p>
        </p:txBody>
      </p:sp>
    </p:spTree>
    <p:extLst>
      <p:ext uri="{BB962C8B-B14F-4D97-AF65-F5344CB8AC3E}">
        <p14:creationId xmlns:p14="http://schemas.microsoft.com/office/powerpoint/2010/main" val="77823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56CBE6B-1596-FADB-32E0-5EFB9EB562F4}"/>
              </a:ext>
            </a:extLst>
          </p:cNvPr>
          <p:cNvSpPr>
            <a:spLocks noGrp="1"/>
          </p:cNvSpPr>
          <p:nvPr>
            <p:ph type="title" hasCustomPrompt="1"/>
          </p:nvPr>
        </p:nvSpPr>
        <p:spPr>
          <a:xfrm>
            <a:off x="838200"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Topo Background </a:t>
            </a:r>
          </a:p>
        </p:txBody>
      </p:sp>
      <p:sp>
        <p:nvSpPr>
          <p:cNvPr id="8" name="Content Placeholder 2">
            <a:extLst>
              <a:ext uri="{FF2B5EF4-FFF2-40B4-BE49-F238E27FC236}">
                <a16:creationId xmlns:a16="http://schemas.microsoft.com/office/drawing/2014/main" id="{2737F5E5-4BA4-5CC1-53C2-FF58A6AC3E7A}"/>
              </a:ext>
            </a:extLst>
          </p:cNvPr>
          <p:cNvSpPr>
            <a:spLocks noGrp="1"/>
          </p:cNvSpPr>
          <p:nvPr>
            <p:ph idx="1" hasCustomPrompt="1"/>
          </p:nvPr>
        </p:nvSpPr>
        <p:spPr>
          <a:xfrm>
            <a:off x="838200" y="1825625"/>
            <a:ext cx="10515600"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370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88F2A90-1415-3BFA-C6C4-8318786615B0}"/>
              </a:ext>
            </a:extLst>
          </p:cNvPr>
          <p:cNvSpPr>
            <a:spLocks noGrp="1"/>
          </p:cNvSpPr>
          <p:nvPr>
            <p:ph idx="13" hasCustomPrompt="1"/>
          </p:nvPr>
        </p:nvSpPr>
        <p:spPr>
          <a:xfrm>
            <a:off x="990600" y="1825625"/>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49075783-C264-57CA-CD1E-D88D0A161607}"/>
              </a:ext>
            </a:extLst>
          </p:cNvPr>
          <p:cNvSpPr>
            <a:spLocks noGrp="1"/>
          </p:cNvSpPr>
          <p:nvPr>
            <p:ph idx="14" hasCustomPrompt="1"/>
          </p:nvPr>
        </p:nvSpPr>
        <p:spPr>
          <a:xfrm>
            <a:off x="6248400" y="1824379"/>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B6CC581-8CE0-DC8C-556C-3C757AF39D59}"/>
              </a:ext>
            </a:extLst>
          </p:cNvPr>
          <p:cNvSpPr>
            <a:spLocks noGrp="1"/>
          </p:cNvSpPr>
          <p:nvPr>
            <p:ph type="title" hasCustomPrompt="1"/>
          </p:nvPr>
        </p:nvSpPr>
        <p:spPr>
          <a:xfrm>
            <a:off x="1007163"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Topo Background </a:t>
            </a:r>
          </a:p>
        </p:txBody>
      </p:sp>
    </p:spTree>
    <p:extLst>
      <p:ext uri="{BB962C8B-B14F-4D97-AF65-F5344CB8AC3E}">
        <p14:creationId xmlns:p14="http://schemas.microsoft.com/office/powerpoint/2010/main" val="120802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3225CB-ABE5-0CE2-5FF4-9155C4B675C7}"/>
              </a:ext>
            </a:extLst>
          </p:cNvPr>
          <p:cNvSpPr>
            <a:spLocks noGrp="1"/>
          </p:cNvSpPr>
          <p:nvPr>
            <p:ph type="title" hasCustomPrompt="1"/>
          </p:nvPr>
        </p:nvSpPr>
        <p:spPr>
          <a:xfrm>
            <a:off x="838200"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Topo Background </a:t>
            </a:r>
          </a:p>
        </p:txBody>
      </p:sp>
      <p:sp>
        <p:nvSpPr>
          <p:cNvPr id="8" name="Content Placeholder 2">
            <a:extLst>
              <a:ext uri="{FF2B5EF4-FFF2-40B4-BE49-F238E27FC236}">
                <a16:creationId xmlns:a16="http://schemas.microsoft.com/office/drawing/2014/main" id="{B97BC131-965B-795B-0892-3E90DB7D562C}"/>
              </a:ext>
            </a:extLst>
          </p:cNvPr>
          <p:cNvSpPr>
            <a:spLocks noGrp="1"/>
          </p:cNvSpPr>
          <p:nvPr>
            <p:ph idx="1" hasCustomPrompt="1"/>
          </p:nvPr>
        </p:nvSpPr>
        <p:spPr>
          <a:xfrm>
            <a:off x="838200" y="1825625"/>
            <a:ext cx="10515600"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rgbClr val="032646"/>
                </a:solidFill>
                <a:latin typeface="HelveticaNeueLT Std" panose="020B0604020202020204" pitchFamily="34" charset="0"/>
              </a:defRPr>
            </a:lvl2pPr>
            <a:lvl3pPr>
              <a:defRPr sz="1800" b="0" i="0">
                <a:solidFill>
                  <a:srgbClr val="032646"/>
                </a:solidFill>
                <a:latin typeface="HelveticaNeueLT Std" panose="020B0604020202020204" pitchFamily="34" charset="0"/>
              </a:defRPr>
            </a:lvl3pPr>
            <a:lvl4pPr>
              <a:defRPr sz="1600" b="0" i="0">
                <a:solidFill>
                  <a:srgbClr val="032646"/>
                </a:solidFill>
                <a:latin typeface="HelveticaNeueLT Std" panose="020B0604020202020204" pitchFamily="34" charset="0"/>
              </a:defRPr>
            </a:lvl4pPr>
            <a:lvl5pPr>
              <a:defRPr sz="1400" b="0" i="0">
                <a:solidFill>
                  <a:srgbClr val="032646"/>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297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29C833D-8A68-EE12-E2BD-DA38243BD796}"/>
              </a:ext>
            </a:extLst>
          </p:cNvPr>
          <p:cNvSpPr>
            <a:spLocks noGrp="1"/>
          </p:cNvSpPr>
          <p:nvPr>
            <p:ph idx="13" hasCustomPrompt="1"/>
          </p:nvPr>
        </p:nvSpPr>
        <p:spPr>
          <a:xfrm>
            <a:off x="990600" y="1825625"/>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rgbClr val="032646"/>
                </a:solidFill>
                <a:latin typeface="HelveticaNeueLT Std" panose="020B0604020202020204" pitchFamily="34" charset="0"/>
              </a:defRPr>
            </a:lvl2pPr>
            <a:lvl3pPr>
              <a:defRPr sz="1800" b="0" i="0">
                <a:solidFill>
                  <a:srgbClr val="032646"/>
                </a:solidFill>
                <a:latin typeface="HelveticaNeueLT Std" panose="020B0604020202020204" pitchFamily="34" charset="0"/>
              </a:defRPr>
            </a:lvl3pPr>
            <a:lvl4pPr>
              <a:defRPr sz="1600" b="0" i="0">
                <a:solidFill>
                  <a:srgbClr val="032646"/>
                </a:solidFill>
                <a:latin typeface="HelveticaNeueLT Std" panose="020B0604020202020204" pitchFamily="34" charset="0"/>
              </a:defRPr>
            </a:lvl4pPr>
            <a:lvl5pPr>
              <a:defRPr sz="1400" b="0" i="0">
                <a:solidFill>
                  <a:srgbClr val="032646"/>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22AA4CFC-7C31-1EFB-1B90-ACF1B0EB74AD}"/>
              </a:ext>
            </a:extLst>
          </p:cNvPr>
          <p:cNvSpPr>
            <a:spLocks noGrp="1"/>
          </p:cNvSpPr>
          <p:nvPr>
            <p:ph idx="14" hasCustomPrompt="1"/>
          </p:nvPr>
        </p:nvSpPr>
        <p:spPr>
          <a:xfrm>
            <a:off x="6248400" y="1824379"/>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rgbClr val="032646"/>
                </a:solidFill>
                <a:latin typeface="HelveticaNeueLT Std" panose="020B0604020202020204" pitchFamily="34" charset="0"/>
              </a:defRPr>
            </a:lvl2pPr>
            <a:lvl3pPr>
              <a:defRPr sz="1800" b="0" i="0">
                <a:solidFill>
                  <a:srgbClr val="032646"/>
                </a:solidFill>
                <a:latin typeface="HelveticaNeueLT Std" panose="020B0604020202020204" pitchFamily="34" charset="0"/>
              </a:defRPr>
            </a:lvl3pPr>
            <a:lvl4pPr>
              <a:defRPr sz="1600" b="0" i="0">
                <a:solidFill>
                  <a:srgbClr val="032646"/>
                </a:solidFill>
                <a:latin typeface="HelveticaNeueLT Std" panose="020B0604020202020204" pitchFamily="34" charset="0"/>
              </a:defRPr>
            </a:lvl4pPr>
            <a:lvl5pPr>
              <a:defRPr sz="1400" b="0" i="0">
                <a:solidFill>
                  <a:srgbClr val="032646"/>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CD66030-6B8E-551E-EA14-B1E75E3FBDFF}"/>
              </a:ext>
            </a:extLst>
          </p:cNvPr>
          <p:cNvSpPr>
            <a:spLocks noGrp="1"/>
          </p:cNvSpPr>
          <p:nvPr>
            <p:ph type="title" hasCustomPrompt="1"/>
          </p:nvPr>
        </p:nvSpPr>
        <p:spPr>
          <a:xfrm>
            <a:off x="1007163"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Topo Background </a:t>
            </a:r>
          </a:p>
        </p:txBody>
      </p:sp>
    </p:spTree>
    <p:extLst>
      <p:ext uri="{BB962C8B-B14F-4D97-AF65-F5344CB8AC3E}">
        <p14:creationId xmlns:p14="http://schemas.microsoft.com/office/powerpoint/2010/main" val="369871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3C1740-D16F-C7E7-E0BA-5D458A340F0F}"/>
              </a:ext>
            </a:extLst>
          </p:cNvPr>
          <p:cNvSpPr>
            <a:spLocks noGrp="1"/>
          </p:cNvSpPr>
          <p:nvPr>
            <p:ph type="title" hasCustomPrompt="1"/>
          </p:nvPr>
        </p:nvSpPr>
        <p:spPr>
          <a:xfrm>
            <a:off x="8382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Topo Background </a:t>
            </a:r>
          </a:p>
        </p:txBody>
      </p:sp>
      <p:sp>
        <p:nvSpPr>
          <p:cNvPr id="8" name="Content Placeholder 2">
            <a:extLst>
              <a:ext uri="{FF2B5EF4-FFF2-40B4-BE49-F238E27FC236}">
                <a16:creationId xmlns:a16="http://schemas.microsoft.com/office/drawing/2014/main" id="{32BE416F-36A2-B962-D297-6EC6E85D9A80}"/>
              </a:ext>
            </a:extLst>
          </p:cNvPr>
          <p:cNvSpPr>
            <a:spLocks noGrp="1"/>
          </p:cNvSpPr>
          <p:nvPr>
            <p:ph idx="1" hasCustomPrompt="1"/>
          </p:nvPr>
        </p:nvSpPr>
        <p:spPr>
          <a:xfrm>
            <a:off x="838200" y="1825625"/>
            <a:ext cx="10515600"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45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411BC7E-C6D6-B0AF-7A98-3BD5D185256E}"/>
              </a:ext>
            </a:extLst>
          </p:cNvPr>
          <p:cNvSpPr>
            <a:spLocks noGrp="1"/>
          </p:cNvSpPr>
          <p:nvPr>
            <p:ph idx="13" hasCustomPrompt="1"/>
          </p:nvPr>
        </p:nvSpPr>
        <p:spPr>
          <a:xfrm>
            <a:off x="990600" y="1825625"/>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0837662-8FB7-1A57-5BFD-AC2878A24782}"/>
              </a:ext>
            </a:extLst>
          </p:cNvPr>
          <p:cNvSpPr>
            <a:spLocks noGrp="1"/>
          </p:cNvSpPr>
          <p:nvPr>
            <p:ph idx="14" hasCustomPrompt="1"/>
          </p:nvPr>
        </p:nvSpPr>
        <p:spPr>
          <a:xfrm>
            <a:off x="6248400" y="1824379"/>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261AA4A-92CA-4089-D813-9C5DF3DD8BE8}"/>
              </a:ext>
            </a:extLst>
          </p:cNvPr>
          <p:cNvSpPr>
            <a:spLocks noGrp="1"/>
          </p:cNvSpPr>
          <p:nvPr>
            <p:ph type="title" hasCustomPrompt="1"/>
          </p:nvPr>
        </p:nvSpPr>
        <p:spPr>
          <a:xfrm>
            <a:off x="1007163"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Topo Background </a:t>
            </a:r>
          </a:p>
        </p:txBody>
      </p:sp>
    </p:spTree>
    <p:extLst>
      <p:ext uri="{BB962C8B-B14F-4D97-AF65-F5344CB8AC3E}">
        <p14:creationId xmlns:p14="http://schemas.microsoft.com/office/powerpoint/2010/main" val="1316277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180B61-1E40-5295-457E-5947CCFC1B87}"/>
              </a:ext>
            </a:extLst>
          </p:cNvPr>
          <p:cNvSpPr>
            <a:spLocks noGrp="1"/>
          </p:cNvSpPr>
          <p:nvPr>
            <p:ph type="title" hasCustomPrompt="1"/>
          </p:nvPr>
        </p:nvSpPr>
        <p:spPr>
          <a:xfrm>
            <a:off x="8382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Line Background </a:t>
            </a:r>
          </a:p>
        </p:txBody>
      </p:sp>
      <p:sp>
        <p:nvSpPr>
          <p:cNvPr id="8" name="Content Placeholder 2">
            <a:extLst>
              <a:ext uri="{FF2B5EF4-FFF2-40B4-BE49-F238E27FC236}">
                <a16:creationId xmlns:a16="http://schemas.microsoft.com/office/drawing/2014/main" id="{FF003062-EA5D-2869-0712-63AAFC99FC8B}"/>
              </a:ext>
            </a:extLst>
          </p:cNvPr>
          <p:cNvSpPr>
            <a:spLocks noGrp="1"/>
          </p:cNvSpPr>
          <p:nvPr>
            <p:ph idx="1" hasCustomPrompt="1"/>
          </p:nvPr>
        </p:nvSpPr>
        <p:spPr>
          <a:xfrm>
            <a:off x="838200" y="1825625"/>
            <a:ext cx="10515600"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025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3DE2AB5-CAE0-002A-137A-6DACDB196FF5}"/>
              </a:ext>
            </a:extLst>
          </p:cNvPr>
          <p:cNvSpPr>
            <a:spLocks noGrp="1"/>
          </p:cNvSpPr>
          <p:nvPr>
            <p:ph idx="13" hasCustomPrompt="1"/>
          </p:nvPr>
        </p:nvSpPr>
        <p:spPr>
          <a:xfrm>
            <a:off x="990600" y="1825625"/>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6039DC82-A93F-AB9E-D8EB-172DC641F62B}"/>
              </a:ext>
            </a:extLst>
          </p:cNvPr>
          <p:cNvSpPr>
            <a:spLocks noGrp="1"/>
          </p:cNvSpPr>
          <p:nvPr>
            <p:ph idx="14" hasCustomPrompt="1"/>
          </p:nvPr>
        </p:nvSpPr>
        <p:spPr>
          <a:xfrm>
            <a:off x="6248400" y="1824379"/>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885D21F-C25C-4D9B-EF6C-66371C5576F7}"/>
              </a:ext>
            </a:extLst>
          </p:cNvPr>
          <p:cNvSpPr>
            <a:spLocks noGrp="1"/>
          </p:cNvSpPr>
          <p:nvPr>
            <p:ph type="title" hasCustomPrompt="1"/>
          </p:nvPr>
        </p:nvSpPr>
        <p:spPr>
          <a:xfrm>
            <a:off x="1007163"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Line Background </a:t>
            </a:r>
          </a:p>
        </p:txBody>
      </p:sp>
    </p:spTree>
    <p:extLst>
      <p:ext uri="{BB962C8B-B14F-4D97-AF65-F5344CB8AC3E}">
        <p14:creationId xmlns:p14="http://schemas.microsoft.com/office/powerpoint/2010/main" val="41636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E8F6EE-8CD8-73BC-F333-A4F2FC519990}"/>
              </a:ext>
            </a:extLst>
          </p:cNvPr>
          <p:cNvSpPr>
            <a:spLocks noGrp="1"/>
          </p:cNvSpPr>
          <p:nvPr>
            <p:ph type="title" hasCustomPrompt="1"/>
          </p:nvPr>
        </p:nvSpPr>
        <p:spPr>
          <a:xfrm>
            <a:off x="8382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Line Background </a:t>
            </a:r>
          </a:p>
        </p:txBody>
      </p:sp>
      <p:sp>
        <p:nvSpPr>
          <p:cNvPr id="8" name="Content Placeholder 2">
            <a:extLst>
              <a:ext uri="{FF2B5EF4-FFF2-40B4-BE49-F238E27FC236}">
                <a16:creationId xmlns:a16="http://schemas.microsoft.com/office/drawing/2014/main" id="{0EA2E569-13C8-9EE4-91E1-A14EBCCBF392}"/>
              </a:ext>
            </a:extLst>
          </p:cNvPr>
          <p:cNvSpPr>
            <a:spLocks noGrp="1"/>
          </p:cNvSpPr>
          <p:nvPr>
            <p:ph idx="1" hasCustomPrompt="1"/>
          </p:nvPr>
        </p:nvSpPr>
        <p:spPr>
          <a:xfrm>
            <a:off x="838200" y="1825625"/>
            <a:ext cx="10515600"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519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DDA2B-266F-1C8F-FDF1-49680D61A47C}"/>
              </a:ext>
            </a:extLst>
          </p:cNvPr>
          <p:cNvSpPr>
            <a:spLocks noGrp="1"/>
          </p:cNvSpPr>
          <p:nvPr>
            <p:ph idx="13" hasCustomPrompt="1"/>
          </p:nvPr>
        </p:nvSpPr>
        <p:spPr>
          <a:xfrm>
            <a:off x="990600" y="1825625"/>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45ADFC0C-8891-C7A3-2BDF-84533BE65A91}"/>
              </a:ext>
            </a:extLst>
          </p:cNvPr>
          <p:cNvSpPr>
            <a:spLocks noGrp="1"/>
          </p:cNvSpPr>
          <p:nvPr>
            <p:ph idx="14" hasCustomPrompt="1"/>
          </p:nvPr>
        </p:nvSpPr>
        <p:spPr>
          <a:xfrm>
            <a:off x="6248400" y="1824379"/>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EB9C6625-F0A1-4259-3380-2BEE930D7315}"/>
              </a:ext>
            </a:extLst>
          </p:cNvPr>
          <p:cNvSpPr>
            <a:spLocks noGrp="1"/>
          </p:cNvSpPr>
          <p:nvPr>
            <p:ph type="title" hasCustomPrompt="1"/>
          </p:nvPr>
        </p:nvSpPr>
        <p:spPr>
          <a:xfrm>
            <a:off x="990600" y="375064"/>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Line Background </a:t>
            </a:r>
          </a:p>
        </p:txBody>
      </p:sp>
    </p:spTree>
    <p:extLst>
      <p:ext uri="{BB962C8B-B14F-4D97-AF65-F5344CB8AC3E}">
        <p14:creationId xmlns:p14="http://schemas.microsoft.com/office/powerpoint/2010/main" val="401753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A3D765-7F2B-F3C5-AF5D-4EC75A959762}"/>
              </a:ext>
            </a:extLst>
          </p:cNvPr>
          <p:cNvSpPr>
            <a:spLocks noGrp="1"/>
          </p:cNvSpPr>
          <p:nvPr>
            <p:ph type="ctrTitle" hasCustomPrompt="1"/>
          </p:nvPr>
        </p:nvSpPr>
        <p:spPr>
          <a:xfrm>
            <a:off x="2072640" y="2011522"/>
            <a:ext cx="9144000" cy="2682398"/>
          </a:xfrm>
          <a:prstGeom prst="rect">
            <a:avLst/>
          </a:prstGeom>
        </p:spPr>
        <p:txBody>
          <a:bodyPr anchor="b">
            <a:normAutofit/>
          </a:bodyPr>
          <a:lstStyle>
            <a:lvl1pPr algn="l">
              <a:lnSpc>
                <a:spcPts val="6000"/>
              </a:lnSpc>
              <a:defRPr sz="6600" b="1" i="0">
                <a:solidFill>
                  <a:srgbClr val="E7AA28"/>
                </a:solidFill>
                <a:latin typeface="HelveticaNeueLT Std Blk Cn" panose="020B0604020202020204" pitchFamily="34" charset="0"/>
              </a:defRPr>
            </a:lvl1pPr>
          </a:lstStyle>
          <a:p>
            <a:r>
              <a:rPr lang="en-US" dirty="0"/>
              <a:t>TITLE HERE</a:t>
            </a:r>
            <a:br>
              <a:rPr lang="en-US" dirty="0"/>
            </a:br>
            <a:r>
              <a:rPr lang="en-US" dirty="0"/>
              <a:t>SECOND LINE FOR TITLE</a:t>
            </a:r>
            <a:br>
              <a:rPr lang="en-US" dirty="0"/>
            </a:br>
            <a:endParaRPr lang="en-US" dirty="0"/>
          </a:p>
        </p:txBody>
      </p:sp>
      <p:sp>
        <p:nvSpPr>
          <p:cNvPr id="8" name="Subtitle 2">
            <a:extLst>
              <a:ext uri="{FF2B5EF4-FFF2-40B4-BE49-F238E27FC236}">
                <a16:creationId xmlns:a16="http://schemas.microsoft.com/office/drawing/2014/main" id="{8C5754B4-48AB-E85B-775A-97F03E2282D6}"/>
              </a:ext>
            </a:extLst>
          </p:cNvPr>
          <p:cNvSpPr>
            <a:spLocks noGrp="1"/>
          </p:cNvSpPr>
          <p:nvPr>
            <p:ph type="subTitle" idx="1" hasCustomPrompt="1"/>
          </p:nvPr>
        </p:nvSpPr>
        <p:spPr>
          <a:xfrm>
            <a:off x="2072640" y="4049078"/>
            <a:ext cx="9144000" cy="1655762"/>
          </a:xfrm>
          <a:prstGeom prst="rect">
            <a:avLst/>
          </a:prstGeom>
        </p:spPr>
        <p:txBody>
          <a:bodyPr/>
          <a:lstStyle>
            <a:lvl1pPr marL="0" indent="0" algn="l">
              <a:buNone/>
              <a:defRPr sz="2400" b="1" i="0">
                <a:solidFill>
                  <a:schemeClr val="bg1"/>
                </a:solidFill>
                <a:latin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Here </a:t>
            </a:r>
          </a:p>
        </p:txBody>
      </p:sp>
    </p:spTree>
    <p:extLst>
      <p:ext uri="{BB962C8B-B14F-4D97-AF65-F5344CB8AC3E}">
        <p14:creationId xmlns:p14="http://schemas.microsoft.com/office/powerpoint/2010/main" val="91898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BF0A20-4898-5141-6316-2765560737BF}"/>
              </a:ext>
            </a:extLst>
          </p:cNvPr>
          <p:cNvSpPr>
            <a:spLocks noGrp="1"/>
          </p:cNvSpPr>
          <p:nvPr>
            <p:ph type="title" hasCustomPrompt="1"/>
          </p:nvPr>
        </p:nvSpPr>
        <p:spPr>
          <a:xfrm>
            <a:off x="838200"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Line Background </a:t>
            </a:r>
          </a:p>
        </p:txBody>
      </p:sp>
      <p:sp>
        <p:nvSpPr>
          <p:cNvPr id="8" name="Content Placeholder 2">
            <a:extLst>
              <a:ext uri="{FF2B5EF4-FFF2-40B4-BE49-F238E27FC236}">
                <a16:creationId xmlns:a16="http://schemas.microsoft.com/office/drawing/2014/main" id="{5E2E40D3-2387-EB21-6A2B-A200F3BD0B85}"/>
              </a:ext>
            </a:extLst>
          </p:cNvPr>
          <p:cNvSpPr>
            <a:spLocks noGrp="1"/>
          </p:cNvSpPr>
          <p:nvPr>
            <p:ph idx="1" hasCustomPrompt="1"/>
          </p:nvPr>
        </p:nvSpPr>
        <p:spPr>
          <a:xfrm>
            <a:off x="838200" y="1825625"/>
            <a:ext cx="10515600"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711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10575DD-EEC8-E66F-6F69-19A5A8D9DDC4}"/>
              </a:ext>
            </a:extLst>
          </p:cNvPr>
          <p:cNvSpPr>
            <a:spLocks noGrp="1"/>
          </p:cNvSpPr>
          <p:nvPr>
            <p:ph idx="13" hasCustomPrompt="1"/>
          </p:nvPr>
        </p:nvSpPr>
        <p:spPr>
          <a:xfrm>
            <a:off x="990600" y="1825625"/>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0698F329-82B3-455E-EC8F-0E3D728EDE49}"/>
              </a:ext>
            </a:extLst>
          </p:cNvPr>
          <p:cNvSpPr>
            <a:spLocks noGrp="1"/>
          </p:cNvSpPr>
          <p:nvPr>
            <p:ph idx="14" hasCustomPrompt="1"/>
          </p:nvPr>
        </p:nvSpPr>
        <p:spPr>
          <a:xfrm>
            <a:off x="6248400" y="1824379"/>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E229368-8D9F-620D-A323-75530CB3AABC}"/>
              </a:ext>
            </a:extLst>
          </p:cNvPr>
          <p:cNvSpPr>
            <a:spLocks noGrp="1"/>
          </p:cNvSpPr>
          <p:nvPr>
            <p:ph type="title" hasCustomPrompt="1"/>
          </p:nvPr>
        </p:nvSpPr>
        <p:spPr>
          <a:xfrm>
            <a:off x="990600"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Line Background </a:t>
            </a:r>
          </a:p>
        </p:txBody>
      </p:sp>
    </p:spTree>
    <p:extLst>
      <p:ext uri="{BB962C8B-B14F-4D97-AF65-F5344CB8AC3E}">
        <p14:creationId xmlns:p14="http://schemas.microsoft.com/office/powerpoint/2010/main" val="3391077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820D24F-2F77-B22F-FB5B-E6CA98E2606F}"/>
              </a:ext>
            </a:extLst>
          </p:cNvPr>
          <p:cNvSpPr>
            <a:spLocks noGrp="1"/>
          </p:cNvSpPr>
          <p:nvPr>
            <p:ph type="title" hasCustomPrompt="1"/>
          </p:nvPr>
        </p:nvSpPr>
        <p:spPr>
          <a:xfrm>
            <a:off x="838200"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Line Background </a:t>
            </a:r>
          </a:p>
        </p:txBody>
      </p:sp>
      <p:sp>
        <p:nvSpPr>
          <p:cNvPr id="8" name="Content Placeholder 2">
            <a:extLst>
              <a:ext uri="{FF2B5EF4-FFF2-40B4-BE49-F238E27FC236}">
                <a16:creationId xmlns:a16="http://schemas.microsoft.com/office/drawing/2014/main" id="{57B8C663-9E22-C516-E008-2C610A425D9A}"/>
              </a:ext>
            </a:extLst>
          </p:cNvPr>
          <p:cNvSpPr>
            <a:spLocks noGrp="1"/>
          </p:cNvSpPr>
          <p:nvPr>
            <p:ph idx="1" hasCustomPrompt="1"/>
          </p:nvPr>
        </p:nvSpPr>
        <p:spPr>
          <a:xfrm>
            <a:off x="838200" y="1825625"/>
            <a:ext cx="10515600"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rgbClr val="032646"/>
                </a:solidFill>
                <a:latin typeface="HelveticaNeueLT Std" panose="020B0604020202020204" pitchFamily="34" charset="0"/>
              </a:defRPr>
            </a:lvl2pPr>
            <a:lvl3pPr>
              <a:defRPr sz="1800" b="0" i="0">
                <a:solidFill>
                  <a:srgbClr val="032646"/>
                </a:solidFill>
                <a:latin typeface="HelveticaNeueLT Std" panose="020B0604020202020204" pitchFamily="34" charset="0"/>
              </a:defRPr>
            </a:lvl3pPr>
            <a:lvl4pPr>
              <a:defRPr sz="1600" b="0" i="0">
                <a:solidFill>
                  <a:srgbClr val="032646"/>
                </a:solidFill>
                <a:latin typeface="HelveticaNeueLT Std" panose="020B0604020202020204" pitchFamily="34" charset="0"/>
              </a:defRPr>
            </a:lvl4pPr>
            <a:lvl5pPr>
              <a:defRPr sz="1400" b="0" i="0">
                <a:solidFill>
                  <a:srgbClr val="032646"/>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6977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22E3A6A-438B-CC23-CE80-C8BF6398590E}"/>
              </a:ext>
            </a:extLst>
          </p:cNvPr>
          <p:cNvSpPr>
            <a:spLocks noGrp="1"/>
          </p:cNvSpPr>
          <p:nvPr>
            <p:ph idx="13" hasCustomPrompt="1"/>
          </p:nvPr>
        </p:nvSpPr>
        <p:spPr>
          <a:xfrm>
            <a:off x="990600" y="1825625"/>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rgbClr val="032646"/>
                </a:solidFill>
                <a:latin typeface="HelveticaNeueLT Std" panose="020B0604020202020204" pitchFamily="34" charset="0"/>
              </a:defRPr>
            </a:lvl2pPr>
            <a:lvl3pPr>
              <a:defRPr sz="1800" b="0" i="0">
                <a:solidFill>
                  <a:srgbClr val="032646"/>
                </a:solidFill>
                <a:latin typeface="HelveticaNeueLT Std" panose="020B0604020202020204" pitchFamily="34" charset="0"/>
              </a:defRPr>
            </a:lvl3pPr>
            <a:lvl4pPr>
              <a:defRPr sz="1600" b="0" i="0">
                <a:solidFill>
                  <a:srgbClr val="032646"/>
                </a:solidFill>
                <a:latin typeface="HelveticaNeueLT Std" panose="020B0604020202020204" pitchFamily="34" charset="0"/>
              </a:defRPr>
            </a:lvl4pPr>
            <a:lvl5pPr>
              <a:defRPr sz="1400" b="0" i="0">
                <a:solidFill>
                  <a:srgbClr val="032646"/>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95493AE6-B6BF-B767-AE21-C12A9F6EA7C5}"/>
              </a:ext>
            </a:extLst>
          </p:cNvPr>
          <p:cNvSpPr>
            <a:spLocks noGrp="1"/>
          </p:cNvSpPr>
          <p:nvPr>
            <p:ph idx="14" hasCustomPrompt="1"/>
          </p:nvPr>
        </p:nvSpPr>
        <p:spPr>
          <a:xfrm>
            <a:off x="6248400" y="1824379"/>
            <a:ext cx="4876801" cy="4351338"/>
          </a:xfrm>
        </p:spPr>
        <p:txBody>
          <a:bodyPr/>
          <a:lstStyle>
            <a:lvl1pPr marL="0" indent="0">
              <a:buNone/>
              <a:defRPr sz="2400" b="1" i="0">
                <a:solidFill>
                  <a:srgbClr val="032646"/>
                </a:solidFill>
                <a:latin typeface="HelveticaNeueLT Std" panose="020B0604020202020204" pitchFamily="34" charset="0"/>
              </a:defRPr>
            </a:lvl1pPr>
            <a:lvl2pPr>
              <a:buClr>
                <a:srgbClr val="032646"/>
              </a:buClr>
              <a:defRPr sz="2000" b="1" i="0">
                <a:solidFill>
                  <a:srgbClr val="032646"/>
                </a:solidFill>
                <a:latin typeface="HelveticaNeueLT Std" panose="020B0604020202020204" pitchFamily="34" charset="0"/>
              </a:defRPr>
            </a:lvl2pPr>
            <a:lvl3pPr>
              <a:defRPr sz="1800" b="0" i="0">
                <a:solidFill>
                  <a:srgbClr val="032646"/>
                </a:solidFill>
                <a:latin typeface="HelveticaNeueLT Std" panose="020B0604020202020204" pitchFamily="34" charset="0"/>
              </a:defRPr>
            </a:lvl3pPr>
            <a:lvl4pPr>
              <a:defRPr sz="1600" b="0" i="0">
                <a:solidFill>
                  <a:srgbClr val="032646"/>
                </a:solidFill>
                <a:latin typeface="HelveticaNeueLT Std" panose="020B0604020202020204" pitchFamily="34" charset="0"/>
              </a:defRPr>
            </a:lvl4pPr>
            <a:lvl5pPr>
              <a:defRPr sz="1400" b="0" i="0">
                <a:solidFill>
                  <a:srgbClr val="032646"/>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CA35CC2-A69A-3163-1E76-E66EC31799C1}"/>
              </a:ext>
            </a:extLst>
          </p:cNvPr>
          <p:cNvSpPr>
            <a:spLocks noGrp="1"/>
          </p:cNvSpPr>
          <p:nvPr>
            <p:ph type="title" hasCustomPrompt="1"/>
          </p:nvPr>
        </p:nvSpPr>
        <p:spPr>
          <a:xfrm>
            <a:off x="990600" y="365125"/>
            <a:ext cx="10515600" cy="1325563"/>
          </a:xfrm>
        </p:spPr>
        <p:txBody>
          <a:bodyPr>
            <a:normAutofit/>
          </a:bodyPr>
          <a:lstStyle>
            <a:lvl1pPr>
              <a:defRPr sz="4000" b="1" i="0">
                <a:solidFill>
                  <a:srgbClr val="032646"/>
                </a:solidFill>
                <a:latin typeface="HelveticaNeueLT Std Blk Cn" panose="020B0604020202020204" pitchFamily="34" charset="0"/>
              </a:defRPr>
            </a:lvl1pPr>
          </a:lstStyle>
          <a:p>
            <a:r>
              <a:rPr lang="en-US" dirty="0"/>
              <a:t>Title Slide Headline with Line Background </a:t>
            </a:r>
          </a:p>
        </p:txBody>
      </p:sp>
    </p:spTree>
    <p:extLst>
      <p:ext uri="{BB962C8B-B14F-4D97-AF65-F5344CB8AC3E}">
        <p14:creationId xmlns:p14="http://schemas.microsoft.com/office/powerpoint/2010/main" val="3473998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F6C414-F4D5-96ED-3C5A-F9DCE7361AC6}"/>
              </a:ext>
            </a:extLst>
          </p:cNvPr>
          <p:cNvSpPr>
            <a:spLocks noGrp="1"/>
          </p:cNvSpPr>
          <p:nvPr>
            <p:ph type="title" hasCustomPrompt="1"/>
          </p:nvPr>
        </p:nvSpPr>
        <p:spPr>
          <a:xfrm>
            <a:off x="8382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Line Background </a:t>
            </a:r>
          </a:p>
        </p:txBody>
      </p:sp>
      <p:sp>
        <p:nvSpPr>
          <p:cNvPr id="8" name="Content Placeholder 2">
            <a:extLst>
              <a:ext uri="{FF2B5EF4-FFF2-40B4-BE49-F238E27FC236}">
                <a16:creationId xmlns:a16="http://schemas.microsoft.com/office/drawing/2014/main" id="{2BC1EAC0-85EA-C3FE-01A7-E2A848982332}"/>
              </a:ext>
            </a:extLst>
          </p:cNvPr>
          <p:cNvSpPr>
            <a:spLocks noGrp="1"/>
          </p:cNvSpPr>
          <p:nvPr>
            <p:ph idx="1" hasCustomPrompt="1"/>
          </p:nvPr>
        </p:nvSpPr>
        <p:spPr>
          <a:xfrm>
            <a:off x="838200" y="1825625"/>
            <a:ext cx="10515600"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497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698B22F-4EF7-629C-FCE1-4269D28CF443}"/>
              </a:ext>
            </a:extLst>
          </p:cNvPr>
          <p:cNvSpPr>
            <a:spLocks noGrp="1"/>
          </p:cNvSpPr>
          <p:nvPr>
            <p:ph idx="13" hasCustomPrompt="1"/>
          </p:nvPr>
        </p:nvSpPr>
        <p:spPr>
          <a:xfrm>
            <a:off x="990600" y="1825625"/>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CAEE4D5F-F3B6-3645-3CED-A310AA7563B2}"/>
              </a:ext>
            </a:extLst>
          </p:cNvPr>
          <p:cNvSpPr>
            <a:spLocks noGrp="1"/>
          </p:cNvSpPr>
          <p:nvPr>
            <p:ph idx="14" hasCustomPrompt="1"/>
          </p:nvPr>
        </p:nvSpPr>
        <p:spPr>
          <a:xfrm>
            <a:off x="6248400" y="1824379"/>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6A15B0-D543-FB90-AD7A-514BE7587E4A}"/>
              </a:ext>
            </a:extLst>
          </p:cNvPr>
          <p:cNvSpPr>
            <a:spLocks noGrp="1"/>
          </p:cNvSpPr>
          <p:nvPr>
            <p:ph type="title" hasCustomPrompt="1"/>
          </p:nvPr>
        </p:nvSpPr>
        <p:spPr>
          <a:xfrm>
            <a:off x="9906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Line Background </a:t>
            </a:r>
          </a:p>
        </p:txBody>
      </p:sp>
    </p:spTree>
    <p:extLst>
      <p:ext uri="{BB962C8B-B14F-4D97-AF65-F5344CB8AC3E}">
        <p14:creationId xmlns:p14="http://schemas.microsoft.com/office/powerpoint/2010/main" val="3995336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109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3B98-9DB2-3E48-F62F-D6660B06B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5758E8-1C82-BFE8-E494-76A0F357E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A0890A-BAB8-BFF3-E448-4BAA75F717F2}"/>
              </a:ext>
            </a:extLst>
          </p:cNvPr>
          <p:cNvSpPr>
            <a:spLocks noGrp="1"/>
          </p:cNvSpPr>
          <p:nvPr>
            <p:ph type="dt" sz="half" idx="10"/>
          </p:nvPr>
        </p:nvSpPr>
        <p:spPr/>
        <p:txBody>
          <a:bodyPr/>
          <a:lstStyle/>
          <a:p>
            <a:fld id="{1226E060-F125-9148-B29B-66CDF700BDE9}" type="datetimeFigureOut">
              <a:rPr lang="en-US" smtClean="0"/>
              <a:t>9/18/2024</a:t>
            </a:fld>
            <a:endParaRPr lang="en-US"/>
          </a:p>
        </p:txBody>
      </p:sp>
      <p:sp>
        <p:nvSpPr>
          <p:cNvPr id="5" name="Footer Placeholder 4">
            <a:extLst>
              <a:ext uri="{FF2B5EF4-FFF2-40B4-BE49-F238E27FC236}">
                <a16:creationId xmlns:a16="http://schemas.microsoft.com/office/drawing/2014/main" id="{A84BE5B3-7B6B-5553-33A7-ACC22BB71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62285-52A3-5ED8-C7C4-02FA56F87D0E}"/>
              </a:ext>
            </a:extLst>
          </p:cNvPr>
          <p:cNvSpPr>
            <a:spLocks noGrp="1"/>
          </p:cNvSpPr>
          <p:nvPr>
            <p:ph type="sldNum" sz="quarter" idx="12"/>
          </p:nvPr>
        </p:nvSpPr>
        <p:spPr/>
        <p:txBody>
          <a:bodyPr/>
          <a:lstStyle/>
          <a:p>
            <a:fld id="{1FBA2871-2F2B-DD49-831B-D50997BB683F}" type="slidenum">
              <a:rPr lang="en-US" smtClean="0"/>
              <a:t>‹#›</a:t>
            </a:fld>
            <a:endParaRPr lang="en-US"/>
          </a:p>
        </p:txBody>
      </p:sp>
    </p:spTree>
    <p:extLst>
      <p:ext uri="{BB962C8B-B14F-4D97-AF65-F5344CB8AC3E}">
        <p14:creationId xmlns:p14="http://schemas.microsoft.com/office/powerpoint/2010/main" val="2671995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B402-8560-42A1-0868-7A690ED6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9D928-BDD1-E1DB-B990-E094D0BFFE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C5374-6126-6BF6-B0A8-01D151814866}"/>
              </a:ext>
            </a:extLst>
          </p:cNvPr>
          <p:cNvSpPr>
            <a:spLocks noGrp="1"/>
          </p:cNvSpPr>
          <p:nvPr>
            <p:ph type="dt" sz="half" idx="10"/>
          </p:nvPr>
        </p:nvSpPr>
        <p:spPr/>
        <p:txBody>
          <a:bodyPr/>
          <a:lstStyle/>
          <a:p>
            <a:fld id="{1226E060-F125-9148-B29B-66CDF700BDE9}" type="datetimeFigureOut">
              <a:rPr lang="en-US" smtClean="0"/>
              <a:t>9/18/2024</a:t>
            </a:fld>
            <a:endParaRPr lang="en-US"/>
          </a:p>
        </p:txBody>
      </p:sp>
      <p:sp>
        <p:nvSpPr>
          <p:cNvPr id="5" name="Footer Placeholder 4">
            <a:extLst>
              <a:ext uri="{FF2B5EF4-FFF2-40B4-BE49-F238E27FC236}">
                <a16:creationId xmlns:a16="http://schemas.microsoft.com/office/drawing/2014/main" id="{51CE36EE-FBA3-9E26-6FD0-4A904B156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2A9B2-8FB9-6BD0-B3EA-B8C3D1CB8D93}"/>
              </a:ext>
            </a:extLst>
          </p:cNvPr>
          <p:cNvSpPr>
            <a:spLocks noGrp="1"/>
          </p:cNvSpPr>
          <p:nvPr>
            <p:ph type="sldNum" sz="quarter" idx="12"/>
          </p:nvPr>
        </p:nvSpPr>
        <p:spPr/>
        <p:txBody>
          <a:bodyPr/>
          <a:lstStyle/>
          <a:p>
            <a:fld id="{1FBA2871-2F2B-DD49-831B-D50997BB683F}" type="slidenum">
              <a:rPr lang="en-US" smtClean="0"/>
              <a:t>‹#›</a:t>
            </a:fld>
            <a:endParaRPr lang="en-US"/>
          </a:p>
        </p:txBody>
      </p:sp>
    </p:spTree>
    <p:extLst>
      <p:ext uri="{BB962C8B-B14F-4D97-AF65-F5344CB8AC3E}">
        <p14:creationId xmlns:p14="http://schemas.microsoft.com/office/powerpoint/2010/main" val="715472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B375-8D6F-BB7D-8487-FF32B6EED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05FF4-74BE-5E01-18A3-A8B92E6FE3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56511-9887-75B2-464F-BD9D6AB454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7F3DCD-A13E-E6E0-6DDA-C11FE1AD3F81}"/>
              </a:ext>
            </a:extLst>
          </p:cNvPr>
          <p:cNvSpPr>
            <a:spLocks noGrp="1"/>
          </p:cNvSpPr>
          <p:nvPr>
            <p:ph type="dt" sz="half" idx="10"/>
          </p:nvPr>
        </p:nvSpPr>
        <p:spPr/>
        <p:txBody>
          <a:bodyPr/>
          <a:lstStyle/>
          <a:p>
            <a:fld id="{1226E060-F125-9148-B29B-66CDF700BDE9}" type="datetimeFigureOut">
              <a:rPr lang="en-US" smtClean="0"/>
              <a:t>9/18/2024</a:t>
            </a:fld>
            <a:endParaRPr lang="en-US"/>
          </a:p>
        </p:txBody>
      </p:sp>
      <p:sp>
        <p:nvSpPr>
          <p:cNvPr id="6" name="Footer Placeholder 5">
            <a:extLst>
              <a:ext uri="{FF2B5EF4-FFF2-40B4-BE49-F238E27FC236}">
                <a16:creationId xmlns:a16="http://schemas.microsoft.com/office/drawing/2014/main" id="{8904D5E2-EC30-BEE6-ACDE-7781E414E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F420A7-501B-1C8A-C045-21A1FC3D02A1}"/>
              </a:ext>
            </a:extLst>
          </p:cNvPr>
          <p:cNvSpPr>
            <a:spLocks noGrp="1"/>
          </p:cNvSpPr>
          <p:nvPr>
            <p:ph type="sldNum" sz="quarter" idx="12"/>
          </p:nvPr>
        </p:nvSpPr>
        <p:spPr/>
        <p:txBody>
          <a:bodyPr/>
          <a:lstStyle/>
          <a:p>
            <a:fld id="{1FBA2871-2F2B-DD49-831B-D50997BB683F}" type="slidenum">
              <a:rPr lang="en-US" smtClean="0"/>
              <a:t>‹#›</a:t>
            </a:fld>
            <a:endParaRPr lang="en-US"/>
          </a:p>
        </p:txBody>
      </p:sp>
    </p:spTree>
    <p:extLst>
      <p:ext uri="{BB962C8B-B14F-4D97-AF65-F5344CB8AC3E}">
        <p14:creationId xmlns:p14="http://schemas.microsoft.com/office/powerpoint/2010/main" val="303468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C36C7E-2490-3CCE-E49E-E80F3A645494}"/>
              </a:ext>
            </a:extLst>
          </p:cNvPr>
          <p:cNvSpPr>
            <a:spLocks noGrp="1"/>
          </p:cNvSpPr>
          <p:nvPr>
            <p:ph type="ctrTitle" hasCustomPrompt="1"/>
          </p:nvPr>
        </p:nvSpPr>
        <p:spPr>
          <a:xfrm>
            <a:off x="2072640" y="2011522"/>
            <a:ext cx="9144000" cy="2682398"/>
          </a:xfrm>
          <a:prstGeom prst="rect">
            <a:avLst/>
          </a:prstGeom>
        </p:spPr>
        <p:txBody>
          <a:bodyPr anchor="b">
            <a:normAutofit/>
          </a:bodyPr>
          <a:lstStyle>
            <a:lvl1pPr algn="l">
              <a:lnSpc>
                <a:spcPts val="6000"/>
              </a:lnSpc>
              <a:defRPr sz="6600" b="1" i="0">
                <a:solidFill>
                  <a:srgbClr val="032646"/>
                </a:solidFill>
                <a:latin typeface="HelveticaNeueLT Std Blk Cn" panose="020B0604020202020204" pitchFamily="34" charset="0"/>
              </a:defRPr>
            </a:lvl1pPr>
          </a:lstStyle>
          <a:p>
            <a:r>
              <a:rPr lang="en-US" dirty="0"/>
              <a:t>TITLE HERE</a:t>
            </a:r>
            <a:br>
              <a:rPr lang="en-US" dirty="0"/>
            </a:br>
            <a:r>
              <a:rPr lang="en-US" dirty="0"/>
              <a:t>SECOND LINE FOR TITLE</a:t>
            </a:r>
            <a:br>
              <a:rPr lang="en-US" dirty="0"/>
            </a:br>
            <a:endParaRPr lang="en-US" dirty="0"/>
          </a:p>
        </p:txBody>
      </p:sp>
      <p:sp>
        <p:nvSpPr>
          <p:cNvPr id="8" name="Subtitle 2">
            <a:extLst>
              <a:ext uri="{FF2B5EF4-FFF2-40B4-BE49-F238E27FC236}">
                <a16:creationId xmlns:a16="http://schemas.microsoft.com/office/drawing/2014/main" id="{1122FD17-918D-0A2C-FDDB-E69B074D89F8}"/>
              </a:ext>
            </a:extLst>
          </p:cNvPr>
          <p:cNvSpPr>
            <a:spLocks noGrp="1"/>
          </p:cNvSpPr>
          <p:nvPr>
            <p:ph type="subTitle" idx="1" hasCustomPrompt="1"/>
          </p:nvPr>
        </p:nvSpPr>
        <p:spPr>
          <a:xfrm>
            <a:off x="2072640" y="4049078"/>
            <a:ext cx="9144000" cy="1655762"/>
          </a:xfrm>
          <a:prstGeom prst="rect">
            <a:avLst/>
          </a:prstGeom>
        </p:spPr>
        <p:txBody>
          <a:bodyPr/>
          <a:lstStyle>
            <a:lvl1pPr marL="0" indent="0" algn="l">
              <a:buNone/>
              <a:defRPr sz="2400" b="1" i="0">
                <a:solidFill>
                  <a:schemeClr val="bg1"/>
                </a:solidFill>
                <a:latin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Here </a:t>
            </a:r>
          </a:p>
        </p:txBody>
      </p:sp>
    </p:spTree>
    <p:extLst>
      <p:ext uri="{BB962C8B-B14F-4D97-AF65-F5344CB8AC3E}">
        <p14:creationId xmlns:p14="http://schemas.microsoft.com/office/powerpoint/2010/main" val="1519901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6E83-3AE9-8A84-3F77-0F2A6F845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FA1852-A1D1-E843-A303-440187F99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DF5E62-5D04-19E5-58DD-93EE6BE04B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045067-3CF7-0D1E-D861-56C0358EBF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E9AF1-DBEB-E02C-6181-3E36507FC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6DB016-A927-F537-150F-BE70A9B1B130}"/>
              </a:ext>
            </a:extLst>
          </p:cNvPr>
          <p:cNvSpPr>
            <a:spLocks noGrp="1"/>
          </p:cNvSpPr>
          <p:nvPr>
            <p:ph type="dt" sz="half" idx="10"/>
          </p:nvPr>
        </p:nvSpPr>
        <p:spPr/>
        <p:txBody>
          <a:bodyPr/>
          <a:lstStyle/>
          <a:p>
            <a:fld id="{1226E060-F125-9148-B29B-66CDF700BDE9}" type="datetimeFigureOut">
              <a:rPr lang="en-US" smtClean="0"/>
              <a:t>9/18/2024</a:t>
            </a:fld>
            <a:endParaRPr lang="en-US"/>
          </a:p>
        </p:txBody>
      </p:sp>
      <p:sp>
        <p:nvSpPr>
          <p:cNvPr id="8" name="Footer Placeholder 7">
            <a:extLst>
              <a:ext uri="{FF2B5EF4-FFF2-40B4-BE49-F238E27FC236}">
                <a16:creationId xmlns:a16="http://schemas.microsoft.com/office/drawing/2014/main" id="{A67E3CA9-8DA8-5736-D10D-2D46B05F2E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CB0B49-2DF3-2C94-44FE-7E2E1F71AB80}"/>
              </a:ext>
            </a:extLst>
          </p:cNvPr>
          <p:cNvSpPr>
            <a:spLocks noGrp="1"/>
          </p:cNvSpPr>
          <p:nvPr>
            <p:ph type="sldNum" sz="quarter" idx="12"/>
          </p:nvPr>
        </p:nvSpPr>
        <p:spPr/>
        <p:txBody>
          <a:bodyPr/>
          <a:lstStyle/>
          <a:p>
            <a:fld id="{1FBA2871-2F2B-DD49-831B-D50997BB683F}" type="slidenum">
              <a:rPr lang="en-US" smtClean="0"/>
              <a:t>‹#›</a:t>
            </a:fld>
            <a:endParaRPr lang="en-US"/>
          </a:p>
        </p:txBody>
      </p:sp>
    </p:spTree>
    <p:extLst>
      <p:ext uri="{BB962C8B-B14F-4D97-AF65-F5344CB8AC3E}">
        <p14:creationId xmlns:p14="http://schemas.microsoft.com/office/powerpoint/2010/main" val="348909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70F3F3-FD68-2DFB-E106-12079071A8DE}"/>
              </a:ext>
            </a:extLst>
          </p:cNvPr>
          <p:cNvSpPr>
            <a:spLocks noGrp="1"/>
          </p:cNvSpPr>
          <p:nvPr>
            <p:ph type="ctrTitle" hasCustomPrompt="1"/>
          </p:nvPr>
        </p:nvSpPr>
        <p:spPr>
          <a:xfrm>
            <a:off x="2072640" y="2011522"/>
            <a:ext cx="9144000" cy="2682398"/>
          </a:xfrm>
          <a:prstGeom prst="rect">
            <a:avLst/>
          </a:prstGeom>
        </p:spPr>
        <p:txBody>
          <a:bodyPr anchor="b">
            <a:normAutofit/>
          </a:bodyPr>
          <a:lstStyle>
            <a:lvl1pPr algn="l">
              <a:lnSpc>
                <a:spcPts val="6000"/>
              </a:lnSpc>
              <a:defRPr sz="6600" b="1" i="0">
                <a:solidFill>
                  <a:srgbClr val="032646"/>
                </a:solidFill>
                <a:latin typeface="HelveticaNeueLT Std Blk Cn" panose="020B0604020202020204" pitchFamily="34" charset="0"/>
              </a:defRPr>
            </a:lvl1pPr>
          </a:lstStyle>
          <a:p>
            <a:r>
              <a:rPr lang="en-US" dirty="0"/>
              <a:t>TITLE HERE</a:t>
            </a:r>
            <a:br>
              <a:rPr lang="en-US" dirty="0"/>
            </a:br>
            <a:r>
              <a:rPr lang="en-US" dirty="0"/>
              <a:t>SECOND LINE FOR TITLE</a:t>
            </a:r>
            <a:br>
              <a:rPr lang="en-US" dirty="0"/>
            </a:br>
            <a:endParaRPr lang="en-US" dirty="0"/>
          </a:p>
        </p:txBody>
      </p:sp>
      <p:sp>
        <p:nvSpPr>
          <p:cNvPr id="8" name="Subtitle 2">
            <a:extLst>
              <a:ext uri="{FF2B5EF4-FFF2-40B4-BE49-F238E27FC236}">
                <a16:creationId xmlns:a16="http://schemas.microsoft.com/office/drawing/2014/main" id="{BCDA09A1-1DB2-BAD4-58B1-D635BC1DDC03}"/>
              </a:ext>
            </a:extLst>
          </p:cNvPr>
          <p:cNvSpPr>
            <a:spLocks noGrp="1"/>
          </p:cNvSpPr>
          <p:nvPr>
            <p:ph type="subTitle" idx="1" hasCustomPrompt="1"/>
          </p:nvPr>
        </p:nvSpPr>
        <p:spPr>
          <a:xfrm>
            <a:off x="2072640" y="4049078"/>
            <a:ext cx="9144000" cy="1655762"/>
          </a:xfrm>
          <a:prstGeom prst="rect">
            <a:avLst/>
          </a:prstGeom>
        </p:spPr>
        <p:txBody>
          <a:bodyPr/>
          <a:lstStyle>
            <a:lvl1pPr marL="0" indent="0" algn="l">
              <a:buNone/>
              <a:defRPr sz="2400" b="1" i="0">
                <a:solidFill>
                  <a:schemeClr val="bg1"/>
                </a:solidFill>
                <a:latin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Here </a:t>
            </a:r>
          </a:p>
        </p:txBody>
      </p:sp>
    </p:spTree>
    <p:extLst>
      <p:ext uri="{BB962C8B-B14F-4D97-AF65-F5344CB8AC3E}">
        <p14:creationId xmlns:p14="http://schemas.microsoft.com/office/powerpoint/2010/main" val="339512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8AEF-12EF-9E4D-44CE-4860EC5325B8}"/>
              </a:ext>
            </a:extLst>
          </p:cNvPr>
          <p:cNvSpPr>
            <a:spLocks noGrp="1"/>
          </p:cNvSpPr>
          <p:nvPr>
            <p:ph type="ctrTitle" hasCustomPrompt="1"/>
          </p:nvPr>
        </p:nvSpPr>
        <p:spPr>
          <a:xfrm>
            <a:off x="2072640" y="2011522"/>
            <a:ext cx="9144000" cy="2682398"/>
          </a:xfrm>
          <a:prstGeom prst="rect">
            <a:avLst/>
          </a:prstGeom>
        </p:spPr>
        <p:txBody>
          <a:bodyPr anchor="b">
            <a:normAutofit/>
          </a:bodyPr>
          <a:lstStyle>
            <a:lvl1pPr algn="l">
              <a:lnSpc>
                <a:spcPts val="6000"/>
              </a:lnSpc>
              <a:defRPr sz="6600" b="1" i="0">
                <a:solidFill>
                  <a:srgbClr val="E7AA28"/>
                </a:solidFill>
                <a:latin typeface="HelveticaNeueLT Std Blk Cn" panose="020B0604020202020204" pitchFamily="34" charset="0"/>
              </a:defRPr>
            </a:lvl1pPr>
          </a:lstStyle>
          <a:p>
            <a:r>
              <a:rPr lang="en-US" dirty="0"/>
              <a:t>TITLE HERE</a:t>
            </a:r>
            <a:br>
              <a:rPr lang="en-US" dirty="0"/>
            </a:br>
            <a:r>
              <a:rPr lang="en-US" dirty="0"/>
              <a:t>SECOND LINE FOR TITLE</a:t>
            </a:r>
            <a:br>
              <a:rPr lang="en-US" dirty="0"/>
            </a:br>
            <a:endParaRPr lang="en-US" dirty="0"/>
          </a:p>
        </p:txBody>
      </p:sp>
      <p:sp>
        <p:nvSpPr>
          <p:cNvPr id="3" name="Subtitle 2">
            <a:extLst>
              <a:ext uri="{FF2B5EF4-FFF2-40B4-BE49-F238E27FC236}">
                <a16:creationId xmlns:a16="http://schemas.microsoft.com/office/drawing/2014/main" id="{C167CB78-2DA0-FC28-97F1-C4C2698A3B84}"/>
              </a:ext>
            </a:extLst>
          </p:cNvPr>
          <p:cNvSpPr>
            <a:spLocks noGrp="1"/>
          </p:cNvSpPr>
          <p:nvPr>
            <p:ph type="subTitle" idx="1" hasCustomPrompt="1"/>
          </p:nvPr>
        </p:nvSpPr>
        <p:spPr>
          <a:xfrm>
            <a:off x="2072640" y="4049078"/>
            <a:ext cx="9144000" cy="1655762"/>
          </a:xfrm>
          <a:prstGeom prst="rect">
            <a:avLst/>
          </a:prstGeom>
        </p:spPr>
        <p:txBody>
          <a:bodyPr/>
          <a:lstStyle>
            <a:lvl1pPr marL="0" indent="0" algn="l">
              <a:buNone/>
              <a:defRPr sz="2400" b="1" i="0">
                <a:solidFill>
                  <a:schemeClr val="bg1"/>
                </a:solidFill>
                <a:latin typeface="HelveticaNeueLT Std"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Here </a:t>
            </a:r>
          </a:p>
        </p:txBody>
      </p:sp>
    </p:spTree>
    <p:extLst>
      <p:ext uri="{BB962C8B-B14F-4D97-AF65-F5344CB8AC3E}">
        <p14:creationId xmlns:p14="http://schemas.microsoft.com/office/powerpoint/2010/main" val="19827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C920-2FB9-1DE9-CFCD-B43BC764A9AE}"/>
              </a:ext>
            </a:extLst>
          </p:cNvPr>
          <p:cNvSpPr>
            <a:spLocks noGrp="1"/>
          </p:cNvSpPr>
          <p:nvPr>
            <p:ph type="title" hasCustomPrompt="1"/>
          </p:nvPr>
        </p:nvSpPr>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Topo Background </a:t>
            </a:r>
          </a:p>
        </p:txBody>
      </p:sp>
      <p:sp>
        <p:nvSpPr>
          <p:cNvPr id="3" name="Content Placeholder 2">
            <a:extLst>
              <a:ext uri="{FF2B5EF4-FFF2-40B4-BE49-F238E27FC236}">
                <a16:creationId xmlns:a16="http://schemas.microsoft.com/office/drawing/2014/main" id="{9135C43A-9069-151A-39A0-76F34A83AD6B}"/>
              </a:ext>
            </a:extLst>
          </p:cNvPr>
          <p:cNvSpPr>
            <a:spLocks noGrp="1"/>
          </p:cNvSpPr>
          <p:nvPr>
            <p:ph idx="1" hasCustomPrompt="1"/>
          </p:nvPr>
        </p:nvSpPr>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0"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713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B413B85-3FF8-89DE-EDF0-B4FEEDB099D3}"/>
              </a:ext>
            </a:extLst>
          </p:cNvPr>
          <p:cNvSpPr>
            <a:spLocks noGrp="1"/>
          </p:cNvSpPr>
          <p:nvPr>
            <p:ph idx="13" hasCustomPrompt="1"/>
          </p:nvPr>
        </p:nvSpPr>
        <p:spPr>
          <a:xfrm>
            <a:off x="990600" y="1825625"/>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1A24FB50-B009-6611-2AE2-68B768A421C1}"/>
              </a:ext>
            </a:extLst>
          </p:cNvPr>
          <p:cNvSpPr>
            <a:spLocks noGrp="1"/>
          </p:cNvSpPr>
          <p:nvPr>
            <p:ph idx="14" hasCustomPrompt="1"/>
          </p:nvPr>
        </p:nvSpPr>
        <p:spPr>
          <a:xfrm>
            <a:off x="6248400" y="1824379"/>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674DFC7-A120-603F-FF72-32F93AE7D72B}"/>
              </a:ext>
            </a:extLst>
          </p:cNvPr>
          <p:cNvSpPr>
            <a:spLocks noGrp="1"/>
          </p:cNvSpPr>
          <p:nvPr>
            <p:ph type="title" hasCustomPrompt="1"/>
          </p:nvPr>
        </p:nvSpPr>
        <p:spPr>
          <a:xfrm>
            <a:off x="9906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Topo Background </a:t>
            </a:r>
          </a:p>
        </p:txBody>
      </p:sp>
    </p:spTree>
    <p:extLst>
      <p:ext uri="{BB962C8B-B14F-4D97-AF65-F5344CB8AC3E}">
        <p14:creationId xmlns:p14="http://schemas.microsoft.com/office/powerpoint/2010/main" val="179159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A8D4FC-7DCA-A461-DEDB-25A91F7B744D}"/>
              </a:ext>
            </a:extLst>
          </p:cNvPr>
          <p:cNvSpPr>
            <a:spLocks noGrp="1"/>
          </p:cNvSpPr>
          <p:nvPr>
            <p:ph type="title" hasCustomPrompt="1"/>
          </p:nvPr>
        </p:nvSpPr>
        <p:spPr>
          <a:xfrm>
            <a:off x="8382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Topo Background </a:t>
            </a:r>
          </a:p>
        </p:txBody>
      </p:sp>
      <p:sp>
        <p:nvSpPr>
          <p:cNvPr id="8" name="Content Placeholder 2">
            <a:extLst>
              <a:ext uri="{FF2B5EF4-FFF2-40B4-BE49-F238E27FC236}">
                <a16:creationId xmlns:a16="http://schemas.microsoft.com/office/drawing/2014/main" id="{BBC735B5-D81D-6AE7-733A-DA96C3A17173}"/>
              </a:ext>
            </a:extLst>
          </p:cNvPr>
          <p:cNvSpPr>
            <a:spLocks noGrp="1"/>
          </p:cNvSpPr>
          <p:nvPr>
            <p:ph idx="1" hasCustomPrompt="1"/>
          </p:nvPr>
        </p:nvSpPr>
        <p:spPr>
          <a:xfrm>
            <a:off x="838200" y="1825625"/>
            <a:ext cx="10515600"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137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C5DC7EA-7F1A-1B3D-18C1-524E76B6F941}"/>
              </a:ext>
            </a:extLst>
          </p:cNvPr>
          <p:cNvSpPr>
            <a:spLocks noGrp="1"/>
          </p:cNvSpPr>
          <p:nvPr>
            <p:ph idx="13" hasCustomPrompt="1"/>
          </p:nvPr>
        </p:nvSpPr>
        <p:spPr>
          <a:xfrm>
            <a:off x="990600" y="1825625"/>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9EA9F95E-F250-353A-66CF-4B54E54E33A8}"/>
              </a:ext>
            </a:extLst>
          </p:cNvPr>
          <p:cNvSpPr>
            <a:spLocks noGrp="1"/>
          </p:cNvSpPr>
          <p:nvPr>
            <p:ph idx="14" hasCustomPrompt="1"/>
          </p:nvPr>
        </p:nvSpPr>
        <p:spPr>
          <a:xfrm>
            <a:off x="6248400" y="1824379"/>
            <a:ext cx="4876801" cy="4351338"/>
          </a:xfrm>
        </p:spPr>
        <p:txBody>
          <a:bodyPr/>
          <a:lstStyle>
            <a:lvl1pPr marL="0" indent="0">
              <a:buNone/>
              <a:defRPr sz="2400" b="1" i="0">
                <a:solidFill>
                  <a:srgbClr val="E7AA28"/>
                </a:solidFill>
                <a:latin typeface="HelveticaNeueLT Std" panose="020B0604020202020204" pitchFamily="34" charset="0"/>
              </a:defRPr>
            </a:lvl1pPr>
            <a:lvl2pPr>
              <a:buClr>
                <a:srgbClr val="E7AA28"/>
              </a:buClr>
              <a:defRPr sz="2000" b="1" i="0">
                <a:solidFill>
                  <a:schemeClr val="bg1"/>
                </a:solidFill>
                <a:latin typeface="HelveticaNeueLT Std" panose="020B0604020202020204" pitchFamily="34" charset="0"/>
              </a:defRPr>
            </a:lvl2pPr>
            <a:lvl3pPr>
              <a:defRPr sz="1800" b="0" i="0">
                <a:solidFill>
                  <a:schemeClr val="bg1"/>
                </a:solidFill>
                <a:latin typeface="HelveticaNeueLT Std" panose="020B0604020202020204" pitchFamily="34" charset="0"/>
              </a:defRPr>
            </a:lvl3pPr>
            <a:lvl4pPr>
              <a:defRPr sz="1600" b="0" i="0">
                <a:solidFill>
                  <a:schemeClr val="bg1"/>
                </a:solidFill>
                <a:latin typeface="HelveticaNeueLT Std" panose="020B0604020202020204" pitchFamily="34" charset="0"/>
              </a:defRPr>
            </a:lvl4pPr>
            <a:lvl5pPr>
              <a:defRPr sz="1400" b="0" i="0">
                <a:solidFill>
                  <a:schemeClr val="bg1"/>
                </a:solidFill>
                <a:latin typeface="HelveticaNeueLT Std" panose="020B0604020202020204" pitchFamily="34" charset="0"/>
              </a:defRPr>
            </a:lvl5pPr>
          </a:lstStyle>
          <a:p>
            <a:pPr lvl="0"/>
            <a:r>
              <a:rPr lang="en-US" dirty="0"/>
              <a:t>First Level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263D0F3-C2ED-B0C7-9E84-1333957F3644}"/>
              </a:ext>
            </a:extLst>
          </p:cNvPr>
          <p:cNvSpPr>
            <a:spLocks noGrp="1"/>
          </p:cNvSpPr>
          <p:nvPr>
            <p:ph type="title" hasCustomPrompt="1"/>
          </p:nvPr>
        </p:nvSpPr>
        <p:spPr>
          <a:xfrm>
            <a:off x="990600" y="365125"/>
            <a:ext cx="10515600" cy="1325563"/>
          </a:xfrm>
        </p:spPr>
        <p:txBody>
          <a:bodyPr>
            <a:normAutofit/>
          </a:bodyPr>
          <a:lstStyle>
            <a:lvl1pPr>
              <a:defRPr sz="4000" b="1" i="0">
                <a:solidFill>
                  <a:srgbClr val="E7AA28"/>
                </a:solidFill>
                <a:latin typeface="HelveticaNeueLT Std Blk Cn" panose="020B0604020202020204" pitchFamily="34" charset="0"/>
              </a:defRPr>
            </a:lvl1pPr>
          </a:lstStyle>
          <a:p>
            <a:r>
              <a:rPr lang="en-US" dirty="0"/>
              <a:t>Title Slide Headline with Topo Background </a:t>
            </a:r>
          </a:p>
        </p:txBody>
      </p:sp>
    </p:spTree>
    <p:extLst>
      <p:ext uri="{BB962C8B-B14F-4D97-AF65-F5344CB8AC3E}">
        <p14:creationId xmlns:p14="http://schemas.microsoft.com/office/powerpoint/2010/main" val="425404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0.jp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1.jp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2.jp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3.jp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4.jp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5.jp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1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7D6F4-CFD8-3F44-819B-E3B80D88B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E6949-47FA-484A-ADD6-2A76E221EF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24E36-644C-804F-96A9-262D6A79E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D9A42-E90F-D647-925D-5F0A3FB990BE}" type="datetimeFigureOut">
              <a:rPr lang="en-US" smtClean="0"/>
              <a:t>9/18/2024</a:t>
            </a:fld>
            <a:endParaRPr lang="en-US"/>
          </a:p>
        </p:txBody>
      </p:sp>
      <p:sp>
        <p:nvSpPr>
          <p:cNvPr id="5" name="Footer Placeholder 4">
            <a:extLst>
              <a:ext uri="{FF2B5EF4-FFF2-40B4-BE49-F238E27FC236}">
                <a16:creationId xmlns:a16="http://schemas.microsoft.com/office/drawing/2014/main" id="{60913E41-31F8-A542-A885-D21C6BF8D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76E100-6495-0240-9C43-8AFB99182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BD2E8-AC1F-0A43-9371-0178E4EDA60D}" type="slidenum">
              <a:rPr lang="en-US" smtClean="0"/>
              <a:t>‹#›</a:t>
            </a:fld>
            <a:endParaRPr lang="en-US"/>
          </a:p>
        </p:txBody>
      </p:sp>
      <p:pic>
        <p:nvPicPr>
          <p:cNvPr id="8" name="Picture 7" descr="Graphical user interface, application&#10;&#10;Description automatically generated">
            <a:extLst>
              <a:ext uri="{FF2B5EF4-FFF2-40B4-BE49-F238E27FC236}">
                <a16:creationId xmlns:a16="http://schemas.microsoft.com/office/drawing/2014/main" id="{9E755A4F-BA48-7F0C-D258-CE461A5AEC5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93423461"/>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FDF02-45A4-8073-577A-7CB4F163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DE89B5-E407-5808-D833-1FEEC28B1B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4E172-3EAB-B090-5409-8CE28524D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B1FA5-8E8D-A14F-8514-2454691EF20A}" type="datetimeFigureOut">
              <a:rPr lang="en-US" smtClean="0"/>
              <a:t>9/18/2024</a:t>
            </a:fld>
            <a:endParaRPr lang="en-US"/>
          </a:p>
        </p:txBody>
      </p:sp>
      <p:sp>
        <p:nvSpPr>
          <p:cNvPr id="5" name="Footer Placeholder 4">
            <a:extLst>
              <a:ext uri="{FF2B5EF4-FFF2-40B4-BE49-F238E27FC236}">
                <a16:creationId xmlns:a16="http://schemas.microsoft.com/office/drawing/2014/main" id="{D7A8EFE0-E481-4ADD-BD6B-89BF9AE2F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707B82-7E91-B38D-B629-EEB5694CB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D756B-3810-CC46-8E2A-EDBEC4ACD5A2}"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A7B18E09-84C6-25DF-7E44-78CA967BA694}"/>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0309903"/>
      </p:ext>
    </p:extLst>
  </p:cSld>
  <p:clrMap bg1="lt1" tx1="dk1" bg2="lt2" tx2="dk2" accent1="accent1" accent2="accent2" accent3="accent3" accent4="accent4" accent5="accent5" accent6="accent6" hlink="hlink" folHlink="folHlink"/>
  <p:sldLayoutIdLst>
    <p:sldLayoutId id="2147483718" r:id="rId1"/>
    <p:sldLayoutId id="214748372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9989DA-A7BC-F6A2-506C-A6031B670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81EA9-8D6F-71ED-035C-29F7388F5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ACEAA-6B0C-6A25-8609-7A28D70C3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8F958-D849-B741-A8FE-69516606993F}" type="datetimeFigureOut">
              <a:rPr lang="en-US" smtClean="0"/>
              <a:t>9/18/2024</a:t>
            </a:fld>
            <a:endParaRPr lang="en-US"/>
          </a:p>
        </p:txBody>
      </p:sp>
      <p:sp>
        <p:nvSpPr>
          <p:cNvPr id="5" name="Footer Placeholder 4">
            <a:extLst>
              <a:ext uri="{FF2B5EF4-FFF2-40B4-BE49-F238E27FC236}">
                <a16:creationId xmlns:a16="http://schemas.microsoft.com/office/drawing/2014/main" id="{88EA8DCA-8E8A-5261-D876-B01619345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2673EA-77D8-A2AB-E8C3-14B9BE3FE0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9EB27-DF98-AB42-9144-55B089B1F173}" type="slidenum">
              <a:rPr lang="en-US" smtClean="0"/>
              <a:t>‹#›</a:t>
            </a:fld>
            <a:endParaRPr lang="en-US"/>
          </a:p>
        </p:txBody>
      </p:sp>
      <p:pic>
        <p:nvPicPr>
          <p:cNvPr id="8" name="Picture 7" descr="Background pattern&#10;&#10;Description automatically generated with low confidence">
            <a:extLst>
              <a:ext uri="{FF2B5EF4-FFF2-40B4-BE49-F238E27FC236}">
                <a16:creationId xmlns:a16="http://schemas.microsoft.com/office/drawing/2014/main" id="{F1576B4D-A49B-041D-90D2-968E7973397D}"/>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04472191"/>
      </p:ext>
    </p:extLst>
  </p:cSld>
  <p:clrMap bg1="lt1" tx1="dk1" bg2="lt2" tx2="dk2" accent1="accent1" accent2="accent2" accent3="accent3" accent4="accent4" accent5="accent5" accent6="accent6" hlink="hlink" folHlink="folHlink"/>
  <p:sldLayoutIdLst>
    <p:sldLayoutId id="2147483723" r:id="rId1"/>
    <p:sldLayoutId id="21474837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E9FEC-A225-82FC-F26B-186983717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D30FB-AAB6-B289-ACDA-A290D7EB9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D5D8F-3A51-8ED2-9528-FB960470F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8F289-7D30-0F44-9F3B-89A4AEDE4E1C}" type="datetimeFigureOut">
              <a:rPr lang="en-US" smtClean="0"/>
              <a:t>9/18/2024</a:t>
            </a:fld>
            <a:endParaRPr lang="en-US"/>
          </a:p>
        </p:txBody>
      </p:sp>
      <p:sp>
        <p:nvSpPr>
          <p:cNvPr id="5" name="Footer Placeholder 4">
            <a:extLst>
              <a:ext uri="{FF2B5EF4-FFF2-40B4-BE49-F238E27FC236}">
                <a16:creationId xmlns:a16="http://schemas.microsoft.com/office/drawing/2014/main" id="{2643DBB7-F814-2213-84C1-4156210EC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4BB495-5863-DFDB-B985-070256323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7B728-0846-9F42-B6BF-C6DD52F7FC65}" type="slidenum">
              <a:rPr lang="en-US" smtClean="0"/>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6F8303F0-773D-8C30-0E3E-7CF633229B9D}"/>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0624471"/>
      </p:ext>
    </p:extLst>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2239B-D4AB-B494-8A12-F45826DF8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5E06B-B89A-27F9-F51B-430DF9071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8F81D-C575-1029-1BB7-70EBC4556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9A39B-342C-C647-881C-0D751AE3422A}" type="datetimeFigureOut">
              <a:rPr lang="en-US" smtClean="0"/>
              <a:t>9/18/2024</a:t>
            </a:fld>
            <a:endParaRPr lang="en-US"/>
          </a:p>
        </p:txBody>
      </p:sp>
      <p:sp>
        <p:nvSpPr>
          <p:cNvPr id="5" name="Footer Placeholder 4">
            <a:extLst>
              <a:ext uri="{FF2B5EF4-FFF2-40B4-BE49-F238E27FC236}">
                <a16:creationId xmlns:a16="http://schemas.microsoft.com/office/drawing/2014/main" id="{92304E32-B9E5-BE1C-B675-3704DD48B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B1C991-8B46-3312-877E-E2791431F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A35CE-4DCA-E24D-B683-61645E074D10}"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92938088-68C3-3C18-BD3E-6FD6965EBC5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38597479"/>
      </p:ext>
    </p:extLst>
  </p:cSld>
  <p:clrMap bg1="lt1" tx1="dk1" bg2="lt2" tx2="dk2" accent1="accent1" accent2="accent2" accent3="accent3" accent4="accent4" accent5="accent5" accent6="accent6" hlink="hlink" folHlink="folHlink"/>
  <p:sldLayoutIdLst>
    <p:sldLayoutId id="2147483733"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A465F-227A-43CD-D39E-4FB4E6AC1D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C420F2-0291-EA29-C65C-23F68E5E7E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BE53-C911-A0A4-1CFD-76E14182E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16E99-B51F-5F4C-B3F0-C81F009AD764}" type="datetimeFigureOut">
              <a:rPr lang="en-US" smtClean="0"/>
              <a:t>9/18/2024</a:t>
            </a:fld>
            <a:endParaRPr lang="en-US"/>
          </a:p>
        </p:txBody>
      </p:sp>
      <p:sp>
        <p:nvSpPr>
          <p:cNvPr id="5" name="Footer Placeholder 4">
            <a:extLst>
              <a:ext uri="{FF2B5EF4-FFF2-40B4-BE49-F238E27FC236}">
                <a16:creationId xmlns:a16="http://schemas.microsoft.com/office/drawing/2014/main" id="{F0D875D8-988E-ABC6-ACC6-C66DEA04F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795BD2-5D2A-13BB-8F90-73D7D6EA7C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A115C-C0E4-2846-AD1E-6F949362714B}" type="slidenum">
              <a:rPr lang="en-US" smtClean="0"/>
              <a:t>‹#›</a:t>
            </a:fld>
            <a:endParaRPr lang="en-US"/>
          </a:p>
        </p:txBody>
      </p:sp>
      <p:pic>
        <p:nvPicPr>
          <p:cNvPr id="8" name="Picture 7" descr="Polygon&#10;&#10;Description automatically generated with medium confidence">
            <a:extLst>
              <a:ext uri="{FF2B5EF4-FFF2-40B4-BE49-F238E27FC236}">
                <a16:creationId xmlns:a16="http://schemas.microsoft.com/office/drawing/2014/main" id="{71AF0206-4FF3-6B51-CBCE-3083982C1C6A}"/>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8382672"/>
      </p:ext>
    </p:extLst>
  </p:cSld>
  <p:clrMap bg1="lt1" tx1="dk1" bg2="lt2" tx2="dk2" accent1="accent1" accent2="accent2" accent3="accent3" accent4="accent4" accent5="accent5" accent6="accent6" hlink="hlink" folHlink="folHlink"/>
  <p:sldLayoutIdLst>
    <p:sldLayoutId id="2147483738" r:id="rId1"/>
    <p:sldLayoutId id="21474837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A7820-F94F-8F26-97F4-D8AB65D8CF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BC34F6-808E-1C57-FEFF-D2CF64BE8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9B74B-DE51-0CA5-C20C-4091EFCBDA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F2FAA-A40B-4748-B3E7-6A5CAB9A3F35}" type="datetimeFigureOut">
              <a:rPr lang="en-US" smtClean="0"/>
              <a:t>9/18/2024</a:t>
            </a:fld>
            <a:endParaRPr lang="en-US"/>
          </a:p>
        </p:txBody>
      </p:sp>
      <p:sp>
        <p:nvSpPr>
          <p:cNvPr id="5" name="Footer Placeholder 4">
            <a:extLst>
              <a:ext uri="{FF2B5EF4-FFF2-40B4-BE49-F238E27FC236}">
                <a16:creationId xmlns:a16="http://schemas.microsoft.com/office/drawing/2014/main" id="{B0E859AE-5B2E-F503-A3D0-437B8C3DE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DD26F-642E-F87D-DB09-5A0DDA8F5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382F5-11EF-084F-A72E-B822AED40A88}" type="slidenum">
              <a:rPr lang="en-US" smtClean="0"/>
              <a:t>‹#›</a:t>
            </a:fld>
            <a:endParaRPr lang="en-US"/>
          </a:p>
        </p:txBody>
      </p:sp>
      <p:pic>
        <p:nvPicPr>
          <p:cNvPr id="8" name="Picture 7" descr="A picture containing engineering drawing&#10;&#10;Description automatically generated">
            <a:extLst>
              <a:ext uri="{FF2B5EF4-FFF2-40B4-BE49-F238E27FC236}">
                <a16:creationId xmlns:a16="http://schemas.microsoft.com/office/drawing/2014/main" id="{7CBCA22E-EA93-74DF-4CD7-5202272092F5}"/>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60197786"/>
      </p:ext>
    </p:extLst>
  </p:cSld>
  <p:clrMap bg1="lt1" tx1="dk1" bg2="lt2" tx2="dk2" accent1="accent1" accent2="accent2" accent3="accent3" accent4="accent4" accent5="accent5" accent6="accent6" hlink="hlink" folHlink="folHlink"/>
  <p:sldLayoutIdLst>
    <p:sldLayoutId id="2147483743" r:id="rId1"/>
    <p:sldLayoutId id="214748374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91D266-570F-6F86-45B9-12FF29628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61C591-8982-3238-284B-983D89EE7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A3B46-6C47-57E7-B396-3C13C0DE05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26E060-F125-9148-B29B-66CDF700BDE9}" type="datetimeFigureOut">
              <a:rPr lang="en-US" smtClean="0"/>
              <a:t>9/18/2024</a:t>
            </a:fld>
            <a:endParaRPr lang="en-US"/>
          </a:p>
        </p:txBody>
      </p:sp>
      <p:sp>
        <p:nvSpPr>
          <p:cNvPr id="5" name="Footer Placeholder 4">
            <a:extLst>
              <a:ext uri="{FF2B5EF4-FFF2-40B4-BE49-F238E27FC236}">
                <a16:creationId xmlns:a16="http://schemas.microsoft.com/office/drawing/2014/main" id="{C34DDC63-686A-040F-7277-2A87A3A66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DD7743-ADA9-A2CB-EB8E-C9E5DEF7B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A2871-2F2B-DD49-831B-D50997BB683F}" type="slidenum">
              <a:rPr lang="en-US" smtClean="0"/>
              <a:t>‹#›</a:t>
            </a:fld>
            <a:endParaRPr lang="en-US"/>
          </a:p>
        </p:txBody>
      </p:sp>
    </p:spTree>
    <p:extLst>
      <p:ext uri="{BB962C8B-B14F-4D97-AF65-F5344CB8AC3E}">
        <p14:creationId xmlns:p14="http://schemas.microsoft.com/office/powerpoint/2010/main" val="1767897130"/>
      </p:ext>
    </p:extLst>
  </p:cSld>
  <p:clrMap bg1="lt1" tx1="dk1" bg2="lt2" tx2="dk2" accent1="accent1" accent2="accent2" accent3="accent3" accent4="accent4" accent5="accent5" accent6="accent6" hlink="hlink" folHlink="folHlink"/>
  <p:sldLayoutIdLst>
    <p:sldLayoutId id="2147483753" r:id="rId1"/>
    <p:sldLayoutId id="2147483747" r:id="rId2"/>
    <p:sldLayoutId id="2147483748" r:id="rId3"/>
    <p:sldLayoutId id="2147483750" r:id="rId4"/>
    <p:sldLayoutId id="214748375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9EE32CB5-6C53-6651-3FCE-34815A3B7D7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1964820"/>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C85B23-AD03-412E-17E5-1276F90C7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2DD83-F1C5-3F7E-7E19-949387B25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1510F-3EBB-0869-B98F-30B835308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6AA4-4877-D647-8126-41351CECDE7D}" type="datetimeFigureOut">
              <a:rPr lang="en-US" smtClean="0"/>
              <a:t>9/18/2024</a:t>
            </a:fld>
            <a:endParaRPr lang="en-US"/>
          </a:p>
        </p:txBody>
      </p:sp>
      <p:sp>
        <p:nvSpPr>
          <p:cNvPr id="5" name="Footer Placeholder 4">
            <a:extLst>
              <a:ext uri="{FF2B5EF4-FFF2-40B4-BE49-F238E27FC236}">
                <a16:creationId xmlns:a16="http://schemas.microsoft.com/office/drawing/2014/main" id="{A7809A59-1DEF-94D4-C067-4882326E5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557470-4C8E-0A4D-B112-013D54E6B3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53983-10E6-E740-A9B9-225F6898905D}" type="slidenum">
              <a:rPr lang="en-US" smtClean="0"/>
              <a:t>‹#›</a:t>
            </a:fld>
            <a:endParaRPr lang="en-US"/>
          </a:p>
        </p:txBody>
      </p:sp>
      <p:pic>
        <p:nvPicPr>
          <p:cNvPr id="8" name="Picture 7" descr="Graphical user interface&#10;&#10;Description automatically generated">
            <a:extLst>
              <a:ext uri="{FF2B5EF4-FFF2-40B4-BE49-F238E27FC236}">
                <a16:creationId xmlns:a16="http://schemas.microsoft.com/office/drawing/2014/main" id="{A4FF0990-4AD4-9912-786D-621E0DE1E617}"/>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54814410"/>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78A636-C065-1C98-8101-FC07CB826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DE400-D3E8-94E8-1140-A786BE60F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96BB2-4966-7B32-6A51-6F1966F59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327C4-BD39-C648-B64C-A0F27043686F}" type="datetimeFigureOut">
              <a:rPr lang="en-US" smtClean="0"/>
              <a:t>9/18/2024</a:t>
            </a:fld>
            <a:endParaRPr lang="en-US"/>
          </a:p>
        </p:txBody>
      </p:sp>
      <p:sp>
        <p:nvSpPr>
          <p:cNvPr id="5" name="Footer Placeholder 4">
            <a:extLst>
              <a:ext uri="{FF2B5EF4-FFF2-40B4-BE49-F238E27FC236}">
                <a16:creationId xmlns:a16="http://schemas.microsoft.com/office/drawing/2014/main" id="{AE41E6DD-D53C-4A9A-8BB5-C12B7A644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B6B942-5132-33C6-7B7C-403CDFD2B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37904-18E7-3748-8FE8-C03212128D9E}" type="slidenum">
              <a:rPr lang="en-US" smtClean="0"/>
              <a:t>‹#›</a:t>
            </a:fld>
            <a:endParaRPr lang="en-US"/>
          </a:p>
        </p:txBody>
      </p:sp>
      <p:pic>
        <p:nvPicPr>
          <p:cNvPr id="8" name="Picture 7" descr="Graphical user interface, text&#10;&#10;Description automatically generated with medium confidence">
            <a:extLst>
              <a:ext uri="{FF2B5EF4-FFF2-40B4-BE49-F238E27FC236}">
                <a16:creationId xmlns:a16="http://schemas.microsoft.com/office/drawing/2014/main" id="{E4A36D2C-F001-4E73-E173-0C64AD9C10B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68408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D8A17-254C-72B0-78EA-2AEC42898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4BC474-CC5F-4752-3852-2F4B30134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9D202-2B46-ACBD-19AB-EEDFABB565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13C96-A9B1-164E-A4A4-586860B30070}" type="datetimeFigureOut">
              <a:rPr lang="en-US" smtClean="0"/>
              <a:t>9/18/2024</a:t>
            </a:fld>
            <a:endParaRPr lang="en-US"/>
          </a:p>
        </p:txBody>
      </p:sp>
      <p:sp>
        <p:nvSpPr>
          <p:cNvPr id="5" name="Footer Placeholder 4">
            <a:extLst>
              <a:ext uri="{FF2B5EF4-FFF2-40B4-BE49-F238E27FC236}">
                <a16:creationId xmlns:a16="http://schemas.microsoft.com/office/drawing/2014/main" id="{E9D11156-F03E-9269-0542-45DD846AD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4EDFEA-D453-5DA5-D225-B18E6CEFE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1C80-DEBE-294C-90D9-6B40D1F621A9}" type="slidenum">
              <a:rPr lang="en-US" smtClean="0"/>
              <a:t>‹#›</a:t>
            </a:fld>
            <a:endParaRPr lang="en-US"/>
          </a:p>
        </p:txBody>
      </p:sp>
      <p:pic>
        <p:nvPicPr>
          <p:cNvPr id="8" name="Picture 7" descr="Graphical user interface, application&#10;&#10;Description automatically generated">
            <a:extLst>
              <a:ext uri="{FF2B5EF4-FFF2-40B4-BE49-F238E27FC236}">
                <a16:creationId xmlns:a16="http://schemas.microsoft.com/office/drawing/2014/main" id="{97CAD222-F818-4CB0-9C2A-E43D459D17C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558199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EDF4C-08BA-BBC4-B7C0-FE20D2CE05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5D82C5-1347-E46B-0390-F90C47F69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535A8-0634-AF7B-27A7-A98574F29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DE86D-FE80-1A4B-AC78-DD95CA27B9B5}" type="datetimeFigureOut">
              <a:rPr lang="en-US" smtClean="0"/>
              <a:t>9/18/2024</a:t>
            </a:fld>
            <a:endParaRPr lang="en-US"/>
          </a:p>
        </p:txBody>
      </p:sp>
      <p:sp>
        <p:nvSpPr>
          <p:cNvPr id="5" name="Footer Placeholder 4">
            <a:extLst>
              <a:ext uri="{FF2B5EF4-FFF2-40B4-BE49-F238E27FC236}">
                <a16:creationId xmlns:a16="http://schemas.microsoft.com/office/drawing/2014/main" id="{9024DB97-2384-6EE3-B5D4-85BA496EE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B2B6A1-5598-730B-69DA-25AD02F35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16C12-61A2-C746-BB13-FA2F257F8622}" type="slidenum">
              <a:rPr lang="en-US" smtClean="0"/>
              <a:t>‹#›</a:t>
            </a:fld>
            <a:endParaRPr lang="en-US"/>
          </a:p>
        </p:txBody>
      </p:sp>
      <p:pic>
        <p:nvPicPr>
          <p:cNvPr id="18" name="Picture 17" descr="Background pattern&#10;&#10;Description automatically generated">
            <a:extLst>
              <a:ext uri="{FF2B5EF4-FFF2-40B4-BE49-F238E27FC236}">
                <a16:creationId xmlns:a16="http://schemas.microsoft.com/office/drawing/2014/main" id="{C0A2F9C5-816D-BA6F-6D51-B294497368F6}"/>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65171769"/>
      </p:ext>
    </p:extLst>
  </p:cSld>
  <p:clrMap bg1="lt1" tx1="dk1" bg2="lt2" tx2="dk2" accent1="accent1" accent2="accent2" accent3="accent3" accent4="accent4" accent5="accent5" accent6="accent6" hlink="hlink" folHlink="folHlink"/>
  <p:sldLayoutIdLst>
    <p:sldLayoutId id="2147483675"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37864-1A18-14C5-E661-125EF9CBA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B03E13-E903-B0E0-AE02-197D622CF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5C9C7-1736-19D9-46D5-D37045BE7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E3EC9-C0E6-A640-9F33-98126AEEED8A}" type="datetimeFigureOut">
              <a:rPr lang="en-US" smtClean="0"/>
              <a:t>9/18/2024</a:t>
            </a:fld>
            <a:endParaRPr lang="en-US"/>
          </a:p>
        </p:txBody>
      </p:sp>
      <p:sp>
        <p:nvSpPr>
          <p:cNvPr id="5" name="Footer Placeholder 4">
            <a:extLst>
              <a:ext uri="{FF2B5EF4-FFF2-40B4-BE49-F238E27FC236}">
                <a16:creationId xmlns:a16="http://schemas.microsoft.com/office/drawing/2014/main" id="{DDF51B9A-AFB8-178F-3EF2-25C30E46F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D30409-5D0B-4D85-FF5E-714C97DD9C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9740B-43ED-7743-9363-D5957A7D42E6}"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8303AEAE-72DD-0105-CCDB-962FD3539F79}"/>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9114998"/>
      </p:ext>
    </p:extLst>
  </p:cSld>
  <p:clrMap bg1="lt1" tx1="dk1" bg2="lt2" tx2="dk2" accent1="accent1" accent2="accent2" accent3="accent3" accent4="accent4" accent5="accent5" accent6="accent6" hlink="hlink" folHlink="folHlink"/>
  <p:sldLayoutIdLst>
    <p:sldLayoutId id="2147483703"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55EE49-0815-82CC-2314-56A2E9507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322DA-52CE-9AA9-9B02-08E8B8CCA5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B18D9-16E0-6B6A-2D75-536474200F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56DF7-62F2-2B46-B3E9-9FEAEDCCFC8E}" type="datetimeFigureOut">
              <a:rPr lang="en-US" smtClean="0"/>
              <a:t>9/18/2024</a:t>
            </a:fld>
            <a:endParaRPr lang="en-US"/>
          </a:p>
        </p:txBody>
      </p:sp>
      <p:sp>
        <p:nvSpPr>
          <p:cNvPr id="5" name="Footer Placeholder 4">
            <a:extLst>
              <a:ext uri="{FF2B5EF4-FFF2-40B4-BE49-F238E27FC236}">
                <a16:creationId xmlns:a16="http://schemas.microsoft.com/office/drawing/2014/main" id="{7BBB0309-3915-C2C3-1AA8-359BC13D9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7CEB50-0AB2-1D13-F9A9-5A7B14F9D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EE47C-CA15-0544-8BB4-FDD80FFA772F}"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5FC0DDB2-1DA5-6D4B-D470-960191C5C430}"/>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29838865"/>
      </p:ext>
    </p:extLst>
  </p:cSld>
  <p:clrMap bg1="lt1" tx1="dk1" bg2="lt2" tx2="dk2" accent1="accent1" accent2="accent2" accent3="accent3" accent4="accent4" accent5="accent5" accent6="accent6" hlink="hlink" folHlink="folHlink"/>
  <p:sldLayoutIdLst>
    <p:sldLayoutId id="2147483708" r:id="rId1"/>
    <p:sldLayoutId id="214748371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0394CC-B1ED-27FA-F6EC-960CAB57B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ACD273-4F8E-5569-BB49-C3717B991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043A8-10B6-C406-4082-16E2007F4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93FD4-701E-7C4A-849D-F6E2BD0CD550}" type="datetimeFigureOut">
              <a:rPr lang="en-US" smtClean="0"/>
              <a:t>9/18/2024</a:t>
            </a:fld>
            <a:endParaRPr lang="en-US"/>
          </a:p>
        </p:txBody>
      </p:sp>
      <p:sp>
        <p:nvSpPr>
          <p:cNvPr id="5" name="Footer Placeholder 4">
            <a:extLst>
              <a:ext uri="{FF2B5EF4-FFF2-40B4-BE49-F238E27FC236}">
                <a16:creationId xmlns:a16="http://schemas.microsoft.com/office/drawing/2014/main" id="{F36F3CEB-F17D-8DDB-5596-11B488733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0E172A-068C-919F-9F5D-6845012D0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2E0F7-2C97-6941-AE9A-EE446264BE39}"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918B90E1-A70E-1DAD-AE41-BFB43822A150}"/>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41361942"/>
      </p:ext>
    </p:extLst>
  </p:cSld>
  <p:clrMap bg1="lt1" tx1="dk1" bg2="lt2" tx2="dk2" accent1="accent1" accent2="accent2" accent3="accent3" accent4="accent4" accent5="accent5" accent6="accent6" hlink="hlink" folHlink="folHlink"/>
  <p:sldLayoutIdLst>
    <p:sldLayoutId id="2147483713" r:id="rId1"/>
    <p:sldLayoutId id="214748371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mailto:purpose@mail.wvu.edu"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mailto:Rhonda.Black@mail.wvu.edu"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mailto:wgodwin@mail.wvu.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073D-A581-0E71-CB2C-BA1190D3AC27}"/>
              </a:ext>
            </a:extLst>
          </p:cNvPr>
          <p:cNvSpPr>
            <a:spLocks noGrp="1"/>
          </p:cNvSpPr>
          <p:nvPr>
            <p:ph type="ctrTitle"/>
          </p:nvPr>
        </p:nvSpPr>
        <p:spPr>
          <a:xfrm>
            <a:off x="1466850" y="1506697"/>
            <a:ext cx="9749790" cy="2682398"/>
          </a:xfrm>
        </p:spPr>
        <p:txBody>
          <a:bodyPr>
            <a:noAutofit/>
          </a:bodyPr>
          <a:lstStyle/>
          <a:p>
            <a:pPr>
              <a:lnSpc>
                <a:spcPct val="100000"/>
              </a:lnSpc>
            </a:pPr>
            <a:r>
              <a:rPr lang="en-US" sz="3200" dirty="0"/>
              <a:t>Empowering First-Year and Probation Students: Integrating </a:t>
            </a:r>
            <a:r>
              <a:rPr lang="en-US" sz="3200" dirty="0" err="1"/>
              <a:t>CliftonStrengths</a:t>
            </a:r>
            <a:r>
              <a:rPr lang="en-US" sz="1800" dirty="0"/>
              <a:t>® </a:t>
            </a:r>
            <a:r>
              <a:rPr lang="en-US" sz="3200" dirty="0"/>
              <a:t>and Success Teams for Academic Success</a:t>
            </a:r>
          </a:p>
        </p:txBody>
      </p:sp>
      <p:sp>
        <p:nvSpPr>
          <p:cNvPr id="3" name="Subtitle 2">
            <a:extLst>
              <a:ext uri="{FF2B5EF4-FFF2-40B4-BE49-F238E27FC236}">
                <a16:creationId xmlns:a16="http://schemas.microsoft.com/office/drawing/2014/main" id="{6FA2E59A-546B-0954-FADF-CB43A2C6617F}"/>
              </a:ext>
            </a:extLst>
          </p:cNvPr>
          <p:cNvSpPr>
            <a:spLocks noGrp="1"/>
          </p:cNvSpPr>
          <p:nvPr>
            <p:ph type="subTitle" idx="1"/>
          </p:nvPr>
        </p:nvSpPr>
        <p:spPr>
          <a:xfrm>
            <a:off x="1466850" y="4448334"/>
            <a:ext cx="9144000" cy="1655762"/>
          </a:xfrm>
        </p:spPr>
        <p:txBody>
          <a:bodyPr>
            <a:normAutofit fontScale="77500" lnSpcReduction="20000"/>
          </a:bodyPr>
          <a:lstStyle/>
          <a:p>
            <a:r>
              <a:rPr lang="en-US" dirty="0"/>
              <a:t>Rhonda Black / Director, WVU First-Year Experience</a:t>
            </a:r>
          </a:p>
          <a:p>
            <a:r>
              <a:rPr lang="en-US" b="0" i="1" dirty="0"/>
              <a:t>Woo / Communication / Achiever / Individualization / Competition</a:t>
            </a:r>
          </a:p>
          <a:p>
            <a:endParaRPr lang="en-US" b="0" i="1" dirty="0"/>
          </a:p>
          <a:p>
            <a:r>
              <a:rPr lang="en-US" dirty="0"/>
              <a:t>Whitney Godwin / Director, WVU Purpose Center </a:t>
            </a:r>
          </a:p>
          <a:p>
            <a:r>
              <a:rPr lang="en-US" b="0" i="1" dirty="0"/>
              <a:t>Arranger / Learner/ Developer / Positivity / Intellection </a:t>
            </a:r>
          </a:p>
        </p:txBody>
      </p:sp>
    </p:spTree>
    <p:extLst>
      <p:ext uri="{BB962C8B-B14F-4D97-AF65-F5344CB8AC3E}">
        <p14:creationId xmlns:p14="http://schemas.microsoft.com/office/powerpoint/2010/main" val="336119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CD92AE35-DEE1-AAB8-E3ED-2ADFF665D888}"/>
              </a:ext>
            </a:extLst>
          </p:cNvPr>
          <p:cNvPicPr>
            <a:picLocks noChangeAspect="1"/>
          </p:cNvPicPr>
          <p:nvPr/>
        </p:nvPicPr>
        <p:blipFill>
          <a:blip r:embed="rId3"/>
          <a:stretch>
            <a:fillRect/>
          </a:stretch>
        </p:blipFill>
        <p:spPr>
          <a:xfrm>
            <a:off x="295478" y="319315"/>
            <a:ext cx="11789148" cy="6139543"/>
          </a:xfrm>
          <a:prstGeom prst="rect">
            <a:avLst/>
          </a:prstGeom>
        </p:spPr>
      </p:pic>
    </p:spTree>
    <p:extLst>
      <p:ext uri="{BB962C8B-B14F-4D97-AF65-F5344CB8AC3E}">
        <p14:creationId xmlns:p14="http://schemas.microsoft.com/office/powerpoint/2010/main" val="4180808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ge with text&#10;&#10;Description automatically generated">
            <a:extLst>
              <a:ext uri="{FF2B5EF4-FFF2-40B4-BE49-F238E27FC236}">
                <a16:creationId xmlns:a16="http://schemas.microsoft.com/office/drawing/2014/main" id="{D45E5718-9624-5BE9-B63B-3612CB3EA20A}"/>
              </a:ext>
            </a:extLst>
          </p:cNvPr>
          <p:cNvPicPr>
            <a:picLocks noChangeAspect="1"/>
          </p:cNvPicPr>
          <p:nvPr/>
        </p:nvPicPr>
        <p:blipFill>
          <a:blip r:embed="rId3"/>
          <a:stretch>
            <a:fillRect/>
          </a:stretch>
        </p:blipFill>
        <p:spPr>
          <a:xfrm>
            <a:off x="188687" y="373887"/>
            <a:ext cx="11858170" cy="6045341"/>
          </a:xfrm>
          <a:prstGeom prst="rect">
            <a:avLst/>
          </a:prstGeom>
        </p:spPr>
      </p:pic>
    </p:spTree>
    <p:extLst>
      <p:ext uri="{BB962C8B-B14F-4D97-AF65-F5344CB8AC3E}">
        <p14:creationId xmlns:p14="http://schemas.microsoft.com/office/powerpoint/2010/main" val="134626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0636-BEAE-532B-90A1-9313E71A5281}"/>
              </a:ext>
            </a:extLst>
          </p:cNvPr>
          <p:cNvSpPr>
            <a:spLocks noGrp="1"/>
          </p:cNvSpPr>
          <p:nvPr>
            <p:ph type="title"/>
          </p:nvPr>
        </p:nvSpPr>
        <p:spPr/>
        <p:txBody>
          <a:bodyPr/>
          <a:lstStyle/>
          <a:p>
            <a:r>
              <a:rPr lang="en-US" dirty="0"/>
              <a:t>How do we customize?</a:t>
            </a:r>
          </a:p>
        </p:txBody>
      </p:sp>
      <p:sp>
        <p:nvSpPr>
          <p:cNvPr id="3" name="Content Placeholder 2">
            <a:extLst>
              <a:ext uri="{FF2B5EF4-FFF2-40B4-BE49-F238E27FC236}">
                <a16:creationId xmlns:a16="http://schemas.microsoft.com/office/drawing/2014/main" id="{2859FFDF-9685-B150-48E8-AE0DDDF9CFB4}"/>
              </a:ext>
            </a:extLst>
          </p:cNvPr>
          <p:cNvSpPr>
            <a:spLocks noGrp="1"/>
          </p:cNvSpPr>
          <p:nvPr>
            <p:ph idx="1"/>
          </p:nvPr>
        </p:nvSpPr>
        <p:spPr/>
        <p:txBody>
          <a:bodyPr/>
          <a:lstStyle/>
          <a:p>
            <a:r>
              <a:rPr lang="en-US" dirty="0"/>
              <a:t>/ </a:t>
            </a:r>
            <a:r>
              <a:rPr lang="en-US" b="0" dirty="0">
                <a:solidFill>
                  <a:schemeClr val="bg1"/>
                </a:solidFill>
              </a:rPr>
              <a:t>Get to know your students and understands needs and trends will vary semester to semester and major to major </a:t>
            </a:r>
          </a:p>
          <a:p>
            <a:endParaRPr lang="en-US" b="0" dirty="0">
              <a:solidFill>
                <a:schemeClr val="bg1"/>
              </a:solidFill>
            </a:endParaRPr>
          </a:p>
          <a:p>
            <a:r>
              <a:rPr lang="en-US" dirty="0"/>
              <a:t>/ </a:t>
            </a:r>
            <a:r>
              <a:rPr lang="en-US" b="0" dirty="0">
                <a:solidFill>
                  <a:schemeClr val="bg1"/>
                </a:solidFill>
              </a:rPr>
              <a:t>Work with faculty members and professors to integrate the content into what’s already being taught for a more meaningful experience</a:t>
            </a:r>
          </a:p>
          <a:p>
            <a:endParaRPr lang="en-US" b="0" dirty="0">
              <a:solidFill>
                <a:schemeClr val="bg1"/>
              </a:solidFill>
            </a:endParaRPr>
          </a:p>
          <a:p>
            <a:r>
              <a:rPr lang="en-US" dirty="0"/>
              <a:t>/ </a:t>
            </a:r>
            <a:r>
              <a:rPr lang="en-US" b="0" dirty="0">
                <a:solidFill>
                  <a:schemeClr val="bg1"/>
                </a:solidFill>
              </a:rPr>
              <a:t>Create opportunities for multiple conversations </a:t>
            </a:r>
          </a:p>
          <a:p>
            <a:endParaRPr lang="en-US" b="0" dirty="0">
              <a:solidFill>
                <a:schemeClr val="bg1"/>
              </a:solidFill>
            </a:endParaRPr>
          </a:p>
          <a:p>
            <a:r>
              <a:rPr lang="en-US" dirty="0"/>
              <a:t>/ </a:t>
            </a:r>
            <a:r>
              <a:rPr lang="en-US" b="0" dirty="0">
                <a:solidFill>
                  <a:schemeClr val="bg1"/>
                </a:solidFill>
              </a:rPr>
              <a:t>We can help! Email us to get started: </a:t>
            </a:r>
            <a:r>
              <a:rPr lang="en-US" b="0" dirty="0">
                <a:solidFill>
                  <a:schemeClr val="bg1"/>
                </a:solidFill>
                <a:hlinkClick r:id="rId3"/>
              </a:rPr>
              <a:t>purpose@mail.wvu.edu</a:t>
            </a:r>
            <a:r>
              <a:rPr lang="en-US" b="0" dirty="0">
                <a:solidFill>
                  <a:schemeClr val="bg1"/>
                </a:solidFill>
              </a:rPr>
              <a:t> </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spTree>
    <p:extLst>
      <p:ext uri="{BB962C8B-B14F-4D97-AF65-F5344CB8AC3E}">
        <p14:creationId xmlns:p14="http://schemas.microsoft.com/office/powerpoint/2010/main" val="17864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C5F03-4BC7-DCD8-BCF2-53F3369CE9E0}"/>
              </a:ext>
            </a:extLst>
          </p:cNvPr>
          <p:cNvSpPr>
            <a:spLocks noGrp="1"/>
          </p:cNvSpPr>
          <p:nvPr>
            <p:ph idx="13"/>
          </p:nvPr>
        </p:nvSpPr>
        <p:spPr>
          <a:xfrm>
            <a:off x="891746" y="2506662"/>
            <a:ext cx="11069595" cy="4351338"/>
          </a:xfrm>
        </p:spPr>
        <p:txBody>
          <a:bodyPr>
            <a:normAutofit/>
          </a:bodyPr>
          <a:lstStyle/>
          <a:p>
            <a:r>
              <a:rPr lang="en-US" dirty="0"/>
              <a:t>Thank you! </a:t>
            </a:r>
          </a:p>
          <a:p>
            <a:endParaRPr lang="en-US" dirty="0"/>
          </a:p>
          <a:p>
            <a:r>
              <a:rPr lang="en-US" dirty="0"/>
              <a:t>Rhonda Black / Director, WVU First Year Experience / </a:t>
            </a:r>
            <a:r>
              <a:rPr lang="en-US" dirty="0">
                <a:hlinkClick r:id="rId3"/>
              </a:rPr>
              <a:t>Rhonda.Black@mail.wvu.edu</a:t>
            </a:r>
            <a:r>
              <a:rPr lang="en-US" dirty="0"/>
              <a:t> </a:t>
            </a:r>
          </a:p>
          <a:p>
            <a:endParaRPr lang="en-US" dirty="0"/>
          </a:p>
          <a:p>
            <a:r>
              <a:rPr lang="en-US" dirty="0"/>
              <a:t>Whitney Godwin / Director, WVU Purpose Center</a:t>
            </a:r>
          </a:p>
          <a:p>
            <a:r>
              <a:rPr lang="en-US" dirty="0">
                <a:hlinkClick r:id="rId4"/>
              </a:rPr>
              <a:t>wgodwin@mail.wvu.edu</a:t>
            </a:r>
            <a:r>
              <a:rPr lang="en-US" dirty="0"/>
              <a:t> </a:t>
            </a:r>
          </a:p>
        </p:txBody>
      </p:sp>
      <p:sp>
        <p:nvSpPr>
          <p:cNvPr id="4" name="Title 3">
            <a:extLst>
              <a:ext uri="{FF2B5EF4-FFF2-40B4-BE49-F238E27FC236}">
                <a16:creationId xmlns:a16="http://schemas.microsoft.com/office/drawing/2014/main" id="{F24A2FC4-B448-E670-E139-B5B4AAD22512}"/>
              </a:ext>
            </a:extLst>
          </p:cNvPr>
          <p:cNvSpPr>
            <a:spLocks noGrp="1"/>
          </p:cNvSpPr>
          <p:nvPr>
            <p:ph type="title"/>
          </p:nvPr>
        </p:nvSpPr>
        <p:spPr>
          <a:xfrm>
            <a:off x="838200" y="711114"/>
            <a:ext cx="10515600" cy="1325563"/>
          </a:xfrm>
        </p:spPr>
        <p:txBody>
          <a:bodyPr>
            <a:normAutofit/>
          </a:bodyPr>
          <a:lstStyle/>
          <a:p>
            <a:r>
              <a:rPr lang="en-US" sz="5400" dirty="0"/>
              <a:t>Questions? </a:t>
            </a:r>
          </a:p>
        </p:txBody>
      </p:sp>
    </p:spTree>
    <p:extLst>
      <p:ext uri="{BB962C8B-B14F-4D97-AF65-F5344CB8AC3E}">
        <p14:creationId xmlns:p14="http://schemas.microsoft.com/office/powerpoint/2010/main" val="320005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0636-BEAE-532B-90A1-9313E71A5281}"/>
              </a:ext>
            </a:extLst>
          </p:cNvPr>
          <p:cNvSpPr>
            <a:spLocks noGrp="1"/>
          </p:cNvSpPr>
          <p:nvPr>
            <p:ph type="title"/>
          </p:nvPr>
        </p:nvSpPr>
        <p:spPr/>
        <p:txBody>
          <a:bodyPr>
            <a:normAutofit/>
          </a:bodyPr>
          <a:lstStyle/>
          <a:p>
            <a:r>
              <a:rPr lang="en-US" sz="3600" dirty="0"/>
              <a:t>How did we get here?</a:t>
            </a:r>
          </a:p>
        </p:txBody>
      </p:sp>
      <p:sp>
        <p:nvSpPr>
          <p:cNvPr id="3" name="Content Placeholder 2">
            <a:extLst>
              <a:ext uri="{FF2B5EF4-FFF2-40B4-BE49-F238E27FC236}">
                <a16:creationId xmlns:a16="http://schemas.microsoft.com/office/drawing/2014/main" id="{2859FFDF-9685-B150-48E8-AE0DDDF9CFB4}"/>
              </a:ext>
            </a:extLst>
          </p:cNvPr>
          <p:cNvSpPr>
            <a:spLocks noGrp="1"/>
          </p:cNvSpPr>
          <p:nvPr>
            <p:ph idx="1"/>
          </p:nvPr>
        </p:nvSpPr>
        <p:spPr>
          <a:xfrm>
            <a:off x="838200" y="1587630"/>
            <a:ext cx="10515600" cy="4351338"/>
          </a:xfrm>
        </p:spPr>
        <p:txBody>
          <a:bodyPr>
            <a:noAutofit/>
          </a:bodyPr>
          <a:lstStyle/>
          <a:p>
            <a:r>
              <a:rPr lang="en-US" sz="2200" b="0" dirty="0"/>
              <a:t>2002	</a:t>
            </a:r>
            <a:r>
              <a:rPr lang="en-US" sz="2200" b="0" dirty="0">
                <a:solidFill>
                  <a:schemeClr val="bg1"/>
                </a:solidFill>
              </a:rPr>
              <a:t>First-Year Seminars implemented as a graduation requirement </a:t>
            </a:r>
          </a:p>
          <a:p>
            <a:pPr marL="457200" indent="-457200">
              <a:buAutoNum type="arabicPlain" startAt="2011"/>
            </a:pPr>
            <a:r>
              <a:rPr lang="en-US" sz="2200" b="0" dirty="0"/>
              <a:t> 	</a:t>
            </a:r>
            <a:r>
              <a:rPr lang="en-US" sz="2200" b="0" dirty="0">
                <a:solidFill>
                  <a:schemeClr val="bg1"/>
                </a:solidFill>
              </a:rPr>
              <a:t>First-Year Seminars moved from Student Life to Academic Affairs</a:t>
            </a:r>
          </a:p>
          <a:p>
            <a:pPr marL="457200" indent="-457200">
              <a:buAutoNum type="arabicPlain" startAt="2015"/>
            </a:pPr>
            <a:r>
              <a:rPr lang="en-US" sz="2200" b="0" dirty="0"/>
              <a:t> 	</a:t>
            </a:r>
            <a:r>
              <a:rPr lang="en-US" sz="2200" b="0" dirty="0">
                <a:solidFill>
                  <a:schemeClr val="bg1"/>
                </a:solidFill>
              </a:rPr>
              <a:t>Integrated </a:t>
            </a:r>
            <a:r>
              <a:rPr lang="en-US" sz="2200" b="0" dirty="0" err="1">
                <a:solidFill>
                  <a:schemeClr val="bg1"/>
                </a:solidFill>
              </a:rPr>
              <a:t>StrengthsQuest</a:t>
            </a:r>
            <a:r>
              <a:rPr lang="en-US" sz="2200" b="0" dirty="0">
                <a:solidFill>
                  <a:schemeClr val="bg1"/>
                </a:solidFill>
              </a:rPr>
              <a:t> (now </a:t>
            </a:r>
            <a:r>
              <a:rPr lang="en-US" sz="2200" b="0" dirty="0" err="1">
                <a:solidFill>
                  <a:schemeClr val="bg1"/>
                </a:solidFill>
              </a:rPr>
              <a:t>CliftonStrengths</a:t>
            </a:r>
            <a:r>
              <a:rPr lang="en-US" sz="1400" b="0" dirty="0">
                <a:solidFill>
                  <a:schemeClr val="bg1"/>
                </a:solidFill>
              </a:rPr>
              <a:t>®</a:t>
            </a:r>
            <a:r>
              <a:rPr lang="en-US" sz="2200" b="0" dirty="0">
                <a:solidFill>
                  <a:schemeClr val="bg1"/>
                </a:solidFill>
              </a:rPr>
              <a:t>) into a probation course 	(WVUE 293)</a:t>
            </a:r>
          </a:p>
          <a:p>
            <a:r>
              <a:rPr lang="en-US" sz="2200" b="0" dirty="0"/>
              <a:t>2016	</a:t>
            </a:r>
            <a:r>
              <a:rPr lang="en-US" sz="2200" b="0" dirty="0">
                <a:solidFill>
                  <a:schemeClr val="bg1"/>
                </a:solidFill>
              </a:rPr>
              <a:t>First-Year Seminars no longer offered by a central office – moved to 	Colleges/Schools</a:t>
            </a:r>
          </a:p>
          <a:p>
            <a:pPr marL="457200" indent="-457200">
              <a:buAutoNum type="arabicPlain" startAt="2019"/>
            </a:pPr>
            <a:r>
              <a:rPr lang="en-US" sz="2200" b="0" dirty="0"/>
              <a:t> 	</a:t>
            </a:r>
            <a:r>
              <a:rPr lang="en-US" sz="2200" b="0" dirty="0">
                <a:solidFill>
                  <a:schemeClr val="bg1"/>
                </a:solidFill>
              </a:rPr>
              <a:t>Integrated </a:t>
            </a:r>
            <a:r>
              <a:rPr lang="en-US" sz="2200" b="0" dirty="0" err="1">
                <a:solidFill>
                  <a:schemeClr val="bg1"/>
                </a:solidFill>
              </a:rPr>
              <a:t>CliftonStrengths</a:t>
            </a:r>
            <a:r>
              <a:rPr lang="en-US" sz="1400" b="0" dirty="0">
                <a:solidFill>
                  <a:schemeClr val="bg1"/>
                </a:solidFill>
              </a:rPr>
              <a:t>®</a:t>
            </a:r>
            <a:r>
              <a:rPr lang="en-US" sz="2200" b="0" dirty="0">
                <a:solidFill>
                  <a:schemeClr val="bg1"/>
                </a:solidFill>
              </a:rPr>
              <a:t> into WVUE 191</a:t>
            </a:r>
          </a:p>
          <a:p>
            <a:r>
              <a:rPr lang="en-US" sz="2200" b="0" dirty="0"/>
              <a:t>2022	</a:t>
            </a:r>
            <a:r>
              <a:rPr lang="en-US" sz="2200" b="0" dirty="0">
                <a:solidFill>
                  <a:schemeClr val="bg1"/>
                </a:solidFill>
              </a:rPr>
              <a:t>The Purpose Center Launched</a:t>
            </a:r>
          </a:p>
          <a:p>
            <a:pPr marL="457200" indent="-457200">
              <a:buAutoNum type="arabicPlain" startAt="2023"/>
            </a:pPr>
            <a:r>
              <a:rPr lang="en-US" sz="2200" b="0" dirty="0"/>
              <a:t> 	</a:t>
            </a:r>
            <a:r>
              <a:rPr lang="en-US" sz="2200" b="0" dirty="0">
                <a:solidFill>
                  <a:schemeClr val="bg1"/>
                </a:solidFill>
              </a:rPr>
              <a:t>Integrated </a:t>
            </a:r>
            <a:r>
              <a:rPr lang="en-US" sz="2200" b="0" dirty="0" err="1">
                <a:solidFill>
                  <a:schemeClr val="bg1"/>
                </a:solidFill>
              </a:rPr>
              <a:t>CliftonStrengths</a:t>
            </a:r>
            <a:r>
              <a:rPr lang="en-US" sz="1800" b="0" dirty="0">
                <a:solidFill>
                  <a:schemeClr val="bg1"/>
                </a:solidFill>
              </a:rPr>
              <a:t>®</a:t>
            </a:r>
            <a:r>
              <a:rPr lang="en-US" sz="2200" b="0" dirty="0">
                <a:solidFill>
                  <a:schemeClr val="bg1"/>
                </a:solidFill>
              </a:rPr>
              <a:t> and Success Teams into WVUE 191 and 189 	and other first-year seminar/probation courses</a:t>
            </a:r>
          </a:p>
          <a:p>
            <a:pPr marL="457200" indent="-457200">
              <a:buAutoNum type="arabicPlain" startAt="2023"/>
            </a:pPr>
            <a:r>
              <a:rPr lang="en-US" sz="2200" b="0" dirty="0"/>
              <a:t>	</a:t>
            </a:r>
            <a:r>
              <a:rPr lang="en-US" sz="2200" b="0" dirty="0">
                <a:solidFill>
                  <a:schemeClr val="bg1"/>
                </a:solidFill>
              </a:rPr>
              <a:t>Digging deeper in WVUE 191 and 189 and growing the number of first-year 	seminars/probation courses integrating </a:t>
            </a:r>
            <a:r>
              <a:rPr lang="en-US" sz="2200" b="0" dirty="0" err="1">
                <a:solidFill>
                  <a:schemeClr val="bg1"/>
                </a:solidFill>
              </a:rPr>
              <a:t>CliftonStrengths</a:t>
            </a:r>
            <a:r>
              <a:rPr lang="en-US" sz="1800" b="0" dirty="0">
                <a:solidFill>
                  <a:schemeClr val="bg1"/>
                </a:solidFill>
              </a:rPr>
              <a:t>®</a:t>
            </a:r>
          </a:p>
        </p:txBody>
      </p:sp>
    </p:spTree>
    <p:extLst>
      <p:ext uri="{BB962C8B-B14F-4D97-AF65-F5344CB8AC3E}">
        <p14:creationId xmlns:p14="http://schemas.microsoft.com/office/powerpoint/2010/main" val="2308570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0636-BEAE-532B-90A1-9313E71A5281}"/>
              </a:ext>
            </a:extLst>
          </p:cNvPr>
          <p:cNvSpPr>
            <a:spLocks noGrp="1"/>
          </p:cNvSpPr>
          <p:nvPr>
            <p:ph type="title"/>
          </p:nvPr>
        </p:nvSpPr>
        <p:spPr/>
        <p:txBody>
          <a:bodyPr anchor="ctr">
            <a:normAutofit/>
          </a:bodyPr>
          <a:lstStyle/>
          <a:p>
            <a:r>
              <a:rPr lang="en-US" sz="3600" dirty="0"/>
              <a:t>Integrating </a:t>
            </a:r>
            <a:r>
              <a:rPr lang="en-US" sz="3600" dirty="0" err="1"/>
              <a:t>CliftonStrengths</a:t>
            </a:r>
            <a:r>
              <a:rPr lang="en-US" sz="1800" dirty="0"/>
              <a:t>®</a:t>
            </a:r>
            <a:r>
              <a:rPr lang="en-US" sz="3600" dirty="0"/>
              <a:t> into Curriculum</a:t>
            </a:r>
          </a:p>
        </p:txBody>
      </p:sp>
      <p:graphicFrame>
        <p:nvGraphicFramePr>
          <p:cNvPr id="5" name="Content Placeholder 2">
            <a:extLst>
              <a:ext uri="{FF2B5EF4-FFF2-40B4-BE49-F238E27FC236}">
                <a16:creationId xmlns:a16="http://schemas.microsoft.com/office/drawing/2014/main" id="{D4F6DE5F-2553-0955-4C11-43CA01C67991}"/>
              </a:ext>
            </a:extLst>
          </p:cNvPr>
          <p:cNvGraphicFramePr>
            <a:graphicFrameLocks noGrp="1"/>
          </p:cNvGraphicFramePr>
          <p:nvPr>
            <p:ph idx="1"/>
            <p:extLst>
              <p:ext uri="{D42A27DB-BD31-4B8C-83A1-F6EECF244321}">
                <p14:modId xmlns:p14="http://schemas.microsoft.com/office/powerpoint/2010/main" val="30719394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47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est&#10;&#10;Description automatically generated with medium confidence">
            <a:extLst>
              <a:ext uri="{FF2B5EF4-FFF2-40B4-BE49-F238E27FC236}">
                <a16:creationId xmlns:a16="http://schemas.microsoft.com/office/drawing/2014/main" id="{B776B55F-F851-72EB-260E-B24BD711F537}"/>
              </a:ext>
            </a:extLst>
          </p:cNvPr>
          <p:cNvPicPr>
            <a:picLocks noChangeAspect="1"/>
          </p:cNvPicPr>
          <p:nvPr/>
        </p:nvPicPr>
        <p:blipFill>
          <a:blip r:embed="rId3"/>
          <a:stretch>
            <a:fillRect/>
          </a:stretch>
        </p:blipFill>
        <p:spPr>
          <a:xfrm>
            <a:off x="0" y="337287"/>
            <a:ext cx="12192000" cy="6183426"/>
          </a:xfrm>
          <a:prstGeom prst="rect">
            <a:avLst/>
          </a:prstGeom>
        </p:spPr>
      </p:pic>
    </p:spTree>
    <p:extLst>
      <p:ext uri="{BB962C8B-B14F-4D97-AF65-F5344CB8AC3E}">
        <p14:creationId xmlns:p14="http://schemas.microsoft.com/office/powerpoint/2010/main" val="202796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0636-BEAE-532B-90A1-9313E71A5281}"/>
              </a:ext>
            </a:extLst>
          </p:cNvPr>
          <p:cNvSpPr>
            <a:spLocks noGrp="1"/>
          </p:cNvSpPr>
          <p:nvPr>
            <p:ph type="title"/>
          </p:nvPr>
        </p:nvSpPr>
        <p:spPr/>
        <p:txBody>
          <a:bodyPr>
            <a:normAutofit/>
          </a:bodyPr>
          <a:lstStyle/>
          <a:p>
            <a:r>
              <a:rPr lang="en-US" sz="3600" dirty="0"/>
              <a:t>Success Teams</a:t>
            </a:r>
          </a:p>
        </p:txBody>
      </p:sp>
      <p:sp>
        <p:nvSpPr>
          <p:cNvPr id="3" name="Content Placeholder 2">
            <a:extLst>
              <a:ext uri="{FF2B5EF4-FFF2-40B4-BE49-F238E27FC236}">
                <a16:creationId xmlns:a16="http://schemas.microsoft.com/office/drawing/2014/main" id="{2859FFDF-9685-B150-48E8-AE0DDDF9CFB4}"/>
              </a:ext>
            </a:extLst>
          </p:cNvPr>
          <p:cNvSpPr>
            <a:spLocks noGrp="1"/>
          </p:cNvSpPr>
          <p:nvPr>
            <p:ph idx="1"/>
          </p:nvPr>
        </p:nvSpPr>
        <p:spPr/>
        <p:txBody>
          <a:bodyPr>
            <a:normAutofit/>
          </a:bodyPr>
          <a:lstStyle/>
          <a:p>
            <a:r>
              <a:rPr lang="en-US" b="1" dirty="0"/>
              <a:t>/</a:t>
            </a:r>
            <a:r>
              <a:rPr lang="en-US" dirty="0"/>
              <a:t> CLASS Success Teams: </a:t>
            </a:r>
          </a:p>
          <a:p>
            <a:pPr marL="1028700" lvl="1" indent="-342900"/>
            <a:r>
              <a:rPr lang="en-US" sz="2200" dirty="0"/>
              <a:t>Instructor</a:t>
            </a:r>
          </a:p>
          <a:p>
            <a:pPr marL="1028700" lvl="1" indent="-342900"/>
            <a:r>
              <a:rPr lang="en-US" sz="2200" dirty="0"/>
              <a:t>Academic Advisor</a:t>
            </a:r>
          </a:p>
          <a:p>
            <a:pPr marL="1028700" lvl="1" indent="-342900"/>
            <a:r>
              <a:rPr lang="en-US" sz="2200" dirty="0"/>
              <a:t>Success Coach</a:t>
            </a:r>
          </a:p>
          <a:p>
            <a:pPr marL="1028700" lvl="1" indent="-342900"/>
            <a:r>
              <a:rPr lang="en-US" sz="2200" dirty="0"/>
              <a:t>Peer Assistants</a:t>
            </a:r>
          </a:p>
          <a:p>
            <a:endParaRPr lang="en-US" dirty="0"/>
          </a:p>
          <a:p>
            <a:r>
              <a:rPr lang="en-US" b="1" dirty="0"/>
              <a:t>/</a:t>
            </a:r>
            <a:r>
              <a:rPr lang="en-US" dirty="0"/>
              <a:t> Why?</a:t>
            </a:r>
          </a:p>
          <a:p>
            <a:pPr marL="1028700" lvl="1" indent="-342900"/>
            <a:r>
              <a:rPr lang="en-US" sz="2200" dirty="0"/>
              <a:t>Create a support network for students.</a:t>
            </a:r>
          </a:p>
          <a:p>
            <a:pPr marL="1028700" lvl="1" indent="-342900"/>
            <a:r>
              <a:rPr lang="en-US" sz="2200" dirty="0"/>
              <a:t>Foster collaboration, accountability and encouragement.</a:t>
            </a:r>
          </a:p>
          <a:p>
            <a:pPr marL="1028700" lvl="1" indent="-342900"/>
            <a:r>
              <a:rPr lang="en-US" sz="2200" dirty="0"/>
              <a:t>Increase motivation, shared resources and enhanced problem-solving.</a:t>
            </a:r>
          </a:p>
        </p:txBody>
      </p:sp>
    </p:spTree>
    <p:extLst>
      <p:ext uri="{BB962C8B-B14F-4D97-AF65-F5344CB8AC3E}">
        <p14:creationId xmlns:p14="http://schemas.microsoft.com/office/powerpoint/2010/main" val="377014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6016D4DA-5E3C-706D-3475-222FCDE699C9}"/>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latin typeface="HelveticaNeueLT Std" panose="020B0604020202020204"/>
              </a:rPr>
              <a:t>Goals</a:t>
            </a:r>
          </a:p>
        </p:txBody>
      </p:sp>
      <p:graphicFrame>
        <p:nvGraphicFramePr>
          <p:cNvPr id="10" name="Content Placeholder 7">
            <a:extLst>
              <a:ext uri="{FF2B5EF4-FFF2-40B4-BE49-F238E27FC236}">
                <a16:creationId xmlns:a16="http://schemas.microsoft.com/office/drawing/2014/main" id="{26AF183B-EDB7-03C6-6CC4-2173315624EC}"/>
              </a:ext>
            </a:extLst>
          </p:cNvPr>
          <p:cNvGraphicFramePr>
            <a:graphicFrameLocks noGrp="1"/>
          </p:cNvGraphicFramePr>
          <p:nvPr>
            <p:ph idx="1"/>
            <p:extLst>
              <p:ext uri="{D42A27DB-BD31-4B8C-83A1-F6EECF244321}">
                <p14:modId xmlns:p14="http://schemas.microsoft.com/office/powerpoint/2010/main" val="142428079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329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text&#10;&#10;Description automatically generated">
            <a:extLst>
              <a:ext uri="{FF2B5EF4-FFF2-40B4-BE49-F238E27FC236}">
                <a16:creationId xmlns:a16="http://schemas.microsoft.com/office/drawing/2014/main" id="{CB799231-CCFC-FA33-DA94-CCE8EF5C5494}"/>
              </a:ext>
            </a:extLst>
          </p:cNvPr>
          <p:cNvPicPr>
            <a:picLocks noChangeAspect="1"/>
          </p:cNvPicPr>
          <p:nvPr/>
        </p:nvPicPr>
        <p:blipFill>
          <a:blip r:embed="rId3"/>
          <a:stretch>
            <a:fillRect/>
          </a:stretch>
        </p:blipFill>
        <p:spPr>
          <a:xfrm>
            <a:off x="0" y="0"/>
            <a:ext cx="12192000" cy="6317672"/>
          </a:xfrm>
          <a:prstGeom prst="rect">
            <a:avLst/>
          </a:prstGeom>
        </p:spPr>
      </p:pic>
    </p:spTree>
    <p:extLst>
      <p:ext uri="{BB962C8B-B14F-4D97-AF65-F5344CB8AC3E}">
        <p14:creationId xmlns:p14="http://schemas.microsoft.com/office/powerpoint/2010/main" val="1710178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90636-BEAE-532B-90A1-9313E71A5281}"/>
              </a:ext>
            </a:extLst>
          </p:cNvPr>
          <p:cNvSpPr>
            <a:spLocks noGrp="1"/>
          </p:cNvSpPr>
          <p:nvPr>
            <p:ph type="title"/>
          </p:nvPr>
        </p:nvSpPr>
        <p:spPr>
          <a:xfrm>
            <a:off x="586478" y="1683756"/>
            <a:ext cx="3115265" cy="2396359"/>
          </a:xfrm>
        </p:spPr>
        <p:txBody>
          <a:bodyPr anchor="b">
            <a:normAutofit/>
          </a:bodyPr>
          <a:lstStyle/>
          <a:p>
            <a:pPr algn="r"/>
            <a:r>
              <a:rPr lang="en-US" sz="3400" dirty="0">
                <a:solidFill>
                  <a:srgbClr val="FFFFFF"/>
                </a:solidFill>
              </a:rPr>
              <a:t>Collaborating with the Purpose Center</a:t>
            </a:r>
          </a:p>
        </p:txBody>
      </p:sp>
      <p:graphicFrame>
        <p:nvGraphicFramePr>
          <p:cNvPr id="7" name="Content Placeholder 2">
            <a:extLst>
              <a:ext uri="{FF2B5EF4-FFF2-40B4-BE49-F238E27FC236}">
                <a16:creationId xmlns:a16="http://schemas.microsoft.com/office/drawing/2014/main" id="{56355650-44B1-B583-4F75-0272E16985DA}"/>
              </a:ext>
            </a:extLst>
          </p:cNvPr>
          <p:cNvGraphicFramePr>
            <a:graphicFrameLocks noGrp="1"/>
          </p:cNvGraphicFramePr>
          <p:nvPr>
            <p:ph idx="1"/>
            <p:extLst>
              <p:ext uri="{D42A27DB-BD31-4B8C-83A1-F6EECF244321}">
                <p14:modId xmlns:p14="http://schemas.microsoft.com/office/powerpoint/2010/main" val="241647282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018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D1670-47FE-FE21-852A-371E9AE60E05}"/>
              </a:ext>
            </a:extLst>
          </p:cNvPr>
          <p:cNvSpPr>
            <a:spLocks noGrp="1"/>
          </p:cNvSpPr>
          <p:nvPr>
            <p:ph type="title"/>
          </p:nvPr>
        </p:nvSpPr>
        <p:spPr/>
        <p:txBody>
          <a:bodyPr/>
          <a:lstStyle/>
          <a:p>
            <a:r>
              <a:rPr lang="en-US" b="1" dirty="0">
                <a:latin typeface="HelveticaNeueLT Std" panose="020B0604020202020204"/>
              </a:rPr>
              <a:t>WVUE 189 Retention</a:t>
            </a:r>
          </a:p>
        </p:txBody>
      </p:sp>
      <p:sp>
        <p:nvSpPr>
          <p:cNvPr id="9" name="Text Placeholder 8">
            <a:extLst>
              <a:ext uri="{FF2B5EF4-FFF2-40B4-BE49-F238E27FC236}">
                <a16:creationId xmlns:a16="http://schemas.microsoft.com/office/drawing/2014/main" id="{BC63D5A2-A6C0-3D0D-2223-268216B91306}"/>
              </a:ext>
            </a:extLst>
          </p:cNvPr>
          <p:cNvSpPr>
            <a:spLocks noGrp="1"/>
          </p:cNvSpPr>
          <p:nvPr>
            <p:ph type="body" idx="1"/>
          </p:nvPr>
        </p:nvSpPr>
        <p:spPr/>
        <p:txBody>
          <a:bodyPr/>
          <a:lstStyle/>
          <a:p>
            <a:r>
              <a:rPr lang="en-US" dirty="0"/>
              <a:t>By Count</a:t>
            </a:r>
          </a:p>
        </p:txBody>
      </p:sp>
      <p:sp>
        <p:nvSpPr>
          <p:cNvPr id="11" name="Text Placeholder 10">
            <a:extLst>
              <a:ext uri="{FF2B5EF4-FFF2-40B4-BE49-F238E27FC236}">
                <a16:creationId xmlns:a16="http://schemas.microsoft.com/office/drawing/2014/main" id="{64452187-59C9-5525-3557-1FEBF17AA042}"/>
              </a:ext>
            </a:extLst>
          </p:cNvPr>
          <p:cNvSpPr>
            <a:spLocks noGrp="1"/>
          </p:cNvSpPr>
          <p:nvPr>
            <p:ph type="body" sz="quarter" idx="3"/>
          </p:nvPr>
        </p:nvSpPr>
        <p:spPr/>
        <p:txBody>
          <a:bodyPr/>
          <a:lstStyle/>
          <a:p>
            <a:r>
              <a:rPr lang="en-US" dirty="0"/>
              <a:t>By Percentage</a:t>
            </a:r>
          </a:p>
        </p:txBody>
      </p:sp>
      <p:graphicFrame>
        <p:nvGraphicFramePr>
          <p:cNvPr id="14" name="Content Placeholder 13">
            <a:extLst>
              <a:ext uri="{FF2B5EF4-FFF2-40B4-BE49-F238E27FC236}">
                <a16:creationId xmlns:a16="http://schemas.microsoft.com/office/drawing/2014/main" id="{CC1546D1-FCF5-AD3C-0412-7E37A689B2FB}"/>
              </a:ext>
            </a:extLst>
          </p:cNvPr>
          <p:cNvGraphicFramePr>
            <a:graphicFrameLocks noGrp="1"/>
          </p:cNvGraphicFramePr>
          <p:nvPr>
            <p:ph sz="quarter" idx="4"/>
          </p:nvPr>
        </p:nvGraphicFramePr>
        <p:xfrm>
          <a:off x="6172200" y="2505075"/>
          <a:ext cx="5183188" cy="3684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3439EF0C-2DA9-6FC2-6FDD-B1CD2B2635D3}"/>
              </a:ext>
            </a:extLst>
          </p:cNvPr>
          <p:cNvGraphicFramePr>
            <a:graphicFrameLocks noGrp="1"/>
          </p:cNvGraphicFramePr>
          <p:nvPr>
            <p:ph sz="half" idx="2"/>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0993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661</Words>
  <Application>Microsoft Office PowerPoint</Application>
  <PresentationFormat>Widescreen</PresentationFormat>
  <Paragraphs>95</Paragraphs>
  <Slides>13</Slides>
  <Notes>11</Notes>
  <HiddenSlides>0</HiddenSlides>
  <MMClips>0</MMClips>
  <ScaleCrop>false</ScaleCrop>
  <HeadingPairs>
    <vt:vector size="6" baseType="variant">
      <vt:variant>
        <vt:lpstr>Fonts Used</vt:lpstr>
      </vt:variant>
      <vt:variant>
        <vt:i4>5</vt:i4>
      </vt:variant>
      <vt:variant>
        <vt:lpstr>Theme</vt:lpstr>
      </vt:variant>
      <vt:variant>
        <vt:i4>16</vt:i4>
      </vt:variant>
      <vt:variant>
        <vt:lpstr>Slide Titles</vt:lpstr>
      </vt:variant>
      <vt:variant>
        <vt:i4>13</vt:i4>
      </vt:variant>
    </vt:vector>
  </HeadingPairs>
  <TitlesOfParts>
    <vt:vector size="34" baseType="lpstr">
      <vt:lpstr>Arial</vt:lpstr>
      <vt:lpstr>Calibri</vt:lpstr>
      <vt:lpstr>Calibri Light</vt:lpstr>
      <vt:lpstr>HelveticaNeueLT Std</vt:lpstr>
      <vt:lpstr>HelveticaNeueLT Std Blk Cn</vt:lpstr>
      <vt:lpstr>Office Theme</vt:lpstr>
      <vt:lpstr>3_Custom Design</vt:lpstr>
      <vt:lpstr>2_Custom Design</vt:lpstr>
      <vt:lpstr>4_Custom Design</vt:lpstr>
      <vt:lpstr>Custom Design</vt:lpstr>
      <vt:lpstr>1_Custom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Empowering First-Year and Probation Students: Integrating CliftonStrengths® and Success Teams for Academic Success</vt:lpstr>
      <vt:lpstr>How did we get here?</vt:lpstr>
      <vt:lpstr>Integrating CliftonStrengths® into Curriculum</vt:lpstr>
      <vt:lpstr>PowerPoint Presentation</vt:lpstr>
      <vt:lpstr>Success Teams</vt:lpstr>
      <vt:lpstr>Goals</vt:lpstr>
      <vt:lpstr>PowerPoint Presentation</vt:lpstr>
      <vt:lpstr>Collaborating with the Purpose Center</vt:lpstr>
      <vt:lpstr>WVUE 189 Retention</vt:lpstr>
      <vt:lpstr>PowerPoint Presentation</vt:lpstr>
      <vt:lpstr>PowerPoint Presentation</vt:lpstr>
      <vt:lpstr>How do we customize?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Caudill</dc:creator>
  <cp:lastModifiedBy>Rhonda Black</cp:lastModifiedBy>
  <cp:revision>39</cp:revision>
  <dcterms:created xsi:type="dcterms:W3CDTF">2022-06-16T19:25:24Z</dcterms:created>
  <dcterms:modified xsi:type="dcterms:W3CDTF">2024-09-18T15:01:04Z</dcterms:modified>
</cp:coreProperties>
</file>